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7.xml" ContentType="application/vnd.openxmlformats-officedocument.theme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8.xml" ContentType="application/vnd.openxmlformats-officedocument.theme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theme/theme9.xml" ContentType="application/vnd.openxmlformats-officedocument.theme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0.xml" ContentType="application/vnd.openxmlformats-officedocument.theme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theme/theme11.xml" ContentType="application/vnd.openxmlformats-officedocument.theme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2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709" r:id="rId4"/>
    <p:sldMasterId id="2147483734" r:id="rId5"/>
    <p:sldMasterId id="2147483747" r:id="rId6"/>
    <p:sldMasterId id="2147483759" r:id="rId7"/>
    <p:sldMasterId id="2147483784" r:id="rId8"/>
    <p:sldMasterId id="2147483796" r:id="rId9"/>
    <p:sldMasterId id="2147483808" r:id="rId10"/>
    <p:sldMasterId id="2147483820" r:id="rId11"/>
    <p:sldMasterId id="2147483848" r:id="rId12"/>
    <p:sldMasterId id="2147483858" r:id="rId13"/>
  </p:sldMasterIdLst>
  <p:notesMasterIdLst>
    <p:notesMasterId r:id="rId23"/>
  </p:notesMasterIdLst>
  <p:handoutMasterIdLst>
    <p:handoutMasterId r:id="rId24"/>
  </p:handoutMasterIdLst>
  <p:sldIdLst>
    <p:sldId id="404" r:id="rId14"/>
    <p:sldId id="419" r:id="rId15"/>
    <p:sldId id="421" r:id="rId16"/>
    <p:sldId id="410" r:id="rId17"/>
    <p:sldId id="409" r:id="rId18"/>
    <p:sldId id="420" r:id="rId19"/>
    <p:sldId id="412" r:id="rId20"/>
    <p:sldId id="423" r:id="rId21"/>
    <p:sldId id="422" r:id="rId22"/>
  </p:sldIdLst>
  <p:sldSz cx="12192000" cy="6858000"/>
  <p:notesSz cx="7010400" cy="92964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6A5D7C0-933E-426A-B93A-A9CA87D6FB8C}">
          <p14:sldIdLst>
            <p14:sldId id="404"/>
            <p14:sldId id="419"/>
            <p14:sldId id="421"/>
            <p14:sldId id="410"/>
            <p14:sldId id="409"/>
            <p14:sldId id="420"/>
            <p14:sldId id="412"/>
            <p14:sldId id="423"/>
            <p14:sldId id="42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lter Alexander Segura Arias" initials="WASA" lastIdx="2" clrIdx="0">
    <p:extLst>
      <p:ext uri="{19B8F6BF-5375-455C-9EA6-DF929625EA0E}">
        <p15:presenceInfo xmlns:p15="http://schemas.microsoft.com/office/powerpoint/2012/main" userId="S-1-5-21-4220645295-799019757-2532917102-43775" providerId="AD"/>
      </p:ext>
    </p:extLst>
  </p:cmAuthor>
  <p:cmAuthor id="2" name="Paula Jensy Villalta Olivares" initials="PJVO [2]" lastIdx="4" clrIdx="1">
    <p:extLst>
      <p:ext uri="{19B8F6BF-5375-455C-9EA6-DF929625EA0E}">
        <p15:presenceInfo xmlns:p15="http://schemas.microsoft.com/office/powerpoint/2012/main" userId="Paula Jensy Villalta Olivar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2E35"/>
    <a:srgbClr val="00586E"/>
    <a:srgbClr val="583C8B"/>
    <a:srgbClr val="0D0359"/>
    <a:srgbClr val="595959"/>
    <a:srgbClr val="F7B522"/>
    <a:srgbClr val="98B40E"/>
    <a:srgbClr val="DB006B"/>
    <a:srgbClr val="00AEE5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94" autoAdjust="0"/>
    <p:restoredTop sz="94660"/>
  </p:normalViewPr>
  <p:slideViewPr>
    <p:cSldViewPr>
      <p:cViewPr varScale="1">
        <p:scale>
          <a:sx n="63" d="100"/>
          <a:sy n="63" d="100"/>
        </p:scale>
        <p:origin x="116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8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4E171E-AB31-421F-B560-701C0BE47148}" type="doc">
      <dgm:prSet loTypeId="urn:microsoft.com/office/officeart/2005/8/layout/hProcess3" loCatId="process" qsTypeId="urn:microsoft.com/office/officeart/2005/8/quickstyle/3d1" qsCatId="3D" csTypeId="urn:microsoft.com/office/officeart/2005/8/colors/accent1_2" csCatId="accent1" phldr="1"/>
      <dgm:spPr/>
    </dgm:pt>
    <dgm:pt modelId="{7BB415DC-1B98-4944-AE0C-C9E8732C8782}">
      <dgm:prSet phldrT="[Texto]" custT="1"/>
      <dgm:spPr/>
      <dgm:t>
        <a:bodyPr/>
        <a:lstStyle/>
        <a:p>
          <a:r>
            <a:rPr lang="es-ES" sz="1600" dirty="0"/>
            <a:t>En el programa Aula Edad los estudiantes avanzan dos grados en un curso lectivo</a:t>
          </a:r>
          <a:endParaRPr lang="es-CR" sz="1600" dirty="0"/>
        </a:p>
      </dgm:t>
    </dgm:pt>
    <dgm:pt modelId="{F7022B82-8FC1-4086-890D-84BEB76FFA24}" type="parTrans" cxnId="{1B70F451-A268-48D5-B419-C151A970CF85}">
      <dgm:prSet/>
      <dgm:spPr/>
      <dgm:t>
        <a:bodyPr/>
        <a:lstStyle/>
        <a:p>
          <a:endParaRPr lang="es-CR" sz="1600"/>
        </a:p>
      </dgm:t>
    </dgm:pt>
    <dgm:pt modelId="{8C12EB8A-3092-4819-AF50-8C1833E15581}" type="sibTrans" cxnId="{1B70F451-A268-48D5-B419-C151A970CF85}">
      <dgm:prSet/>
      <dgm:spPr/>
      <dgm:t>
        <a:bodyPr/>
        <a:lstStyle/>
        <a:p>
          <a:endParaRPr lang="es-CR" sz="1600"/>
        </a:p>
      </dgm:t>
    </dgm:pt>
    <dgm:pt modelId="{6C0589DC-30C3-4711-AC39-B0D6A78A77DC}" type="pres">
      <dgm:prSet presAssocID="{CC4E171E-AB31-421F-B560-701C0BE47148}" presName="Name0" presStyleCnt="0">
        <dgm:presLayoutVars>
          <dgm:dir/>
          <dgm:animLvl val="lvl"/>
          <dgm:resizeHandles val="exact"/>
        </dgm:presLayoutVars>
      </dgm:prSet>
      <dgm:spPr/>
    </dgm:pt>
    <dgm:pt modelId="{79AAD0C7-9C9F-4074-80A4-836DCEC6D7F7}" type="pres">
      <dgm:prSet presAssocID="{CC4E171E-AB31-421F-B560-701C0BE47148}" presName="dummy" presStyleCnt="0"/>
      <dgm:spPr/>
    </dgm:pt>
    <dgm:pt modelId="{BB849000-498C-4F29-8FEF-20D908365BC4}" type="pres">
      <dgm:prSet presAssocID="{CC4E171E-AB31-421F-B560-701C0BE47148}" presName="linH" presStyleCnt="0"/>
      <dgm:spPr/>
    </dgm:pt>
    <dgm:pt modelId="{35E6D2AD-0E8B-4F5E-B9FE-C141520AB858}" type="pres">
      <dgm:prSet presAssocID="{CC4E171E-AB31-421F-B560-701C0BE47148}" presName="padding1" presStyleCnt="0"/>
      <dgm:spPr/>
    </dgm:pt>
    <dgm:pt modelId="{A5A74BE3-1C1D-44BD-AFFA-C13BFDB3E0D4}" type="pres">
      <dgm:prSet presAssocID="{7BB415DC-1B98-4944-AE0C-C9E8732C8782}" presName="linV" presStyleCnt="0"/>
      <dgm:spPr/>
    </dgm:pt>
    <dgm:pt modelId="{9BFE2103-9294-48AB-8A3E-4D1EAB6310BD}" type="pres">
      <dgm:prSet presAssocID="{7BB415DC-1B98-4944-AE0C-C9E8732C8782}" presName="spVertical1" presStyleCnt="0"/>
      <dgm:spPr/>
    </dgm:pt>
    <dgm:pt modelId="{095E21C3-A00D-4E76-8ACB-AFB70A13A842}" type="pres">
      <dgm:prSet presAssocID="{7BB415DC-1B98-4944-AE0C-C9E8732C8782}" presName="parTx" presStyleLbl="revTx" presStyleIdx="0" presStyleCnt="1" custScaleX="2000000" custScaleY="73179" custLinFactNeighborX="-81379" custLinFactNeighborY="18306">
        <dgm:presLayoutVars>
          <dgm:chMax val="0"/>
          <dgm:chPref val="0"/>
          <dgm:bulletEnabled val="1"/>
        </dgm:presLayoutVars>
      </dgm:prSet>
      <dgm:spPr/>
    </dgm:pt>
    <dgm:pt modelId="{A20CEF0F-DF34-4ACE-933A-02D400D0EC9B}" type="pres">
      <dgm:prSet presAssocID="{7BB415DC-1B98-4944-AE0C-C9E8732C8782}" presName="spVertical2" presStyleCnt="0"/>
      <dgm:spPr/>
    </dgm:pt>
    <dgm:pt modelId="{BC3DEB10-1823-428E-9610-7F9ADAB9C7AE}" type="pres">
      <dgm:prSet presAssocID="{7BB415DC-1B98-4944-AE0C-C9E8732C8782}" presName="spVertical3" presStyleCnt="0"/>
      <dgm:spPr/>
    </dgm:pt>
    <dgm:pt modelId="{A41D847A-5BDD-42EC-B2DC-27ED6108E145}" type="pres">
      <dgm:prSet presAssocID="{CC4E171E-AB31-421F-B560-701C0BE47148}" presName="padding2" presStyleCnt="0"/>
      <dgm:spPr/>
    </dgm:pt>
    <dgm:pt modelId="{07B54439-3509-4769-B8C8-400A29F1FF42}" type="pres">
      <dgm:prSet presAssocID="{CC4E171E-AB31-421F-B560-701C0BE47148}" presName="negArrow" presStyleCnt="0"/>
      <dgm:spPr/>
    </dgm:pt>
    <dgm:pt modelId="{C1EF61A1-B7DE-4270-976A-1EC68A13FE49}" type="pres">
      <dgm:prSet presAssocID="{CC4E171E-AB31-421F-B560-701C0BE47148}" presName="backgroundArrow" presStyleLbl="node1" presStyleIdx="0" presStyleCnt="1" custLinFactNeighborX="1274" custLinFactNeighborY="29493"/>
      <dgm:spPr>
        <a:gradFill rotWithShape="0">
          <a:gsLst>
            <a:gs pos="0">
              <a:srgbClr val="583C8B"/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</a:gradFill>
      </dgm:spPr>
    </dgm:pt>
  </dgm:ptLst>
  <dgm:cxnLst>
    <dgm:cxn modelId="{53AE4103-B374-471B-B7B3-B60221D7A0B7}" type="presOf" srcId="{CC4E171E-AB31-421F-B560-701C0BE47148}" destId="{6C0589DC-30C3-4711-AC39-B0D6A78A77DC}" srcOrd="0" destOrd="0" presId="urn:microsoft.com/office/officeart/2005/8/layout/hProcess3"/>
    <dgm:cxn modelId="{1B70F451-A268-48D5-B419-C151A970CF85}" srcId="{CC4E171E-AB31-421F-B560-701C0BE47148}" destId="{7BB415DC-1B98-4944-AE0C-C9E8732C8782}" srcOrd="0" destOrd="0" parTransId="{F7022B82-8FC1-4086-890D-84BEB76FFA24}" sibTransId="{8C12EB8A-3092-4819-AF50-8C1833E15581}"/>
    <dgm:cxn modelId="{14C2568C-A1EB-4D61-AE80-7DA7963D3CC7}" type="presOf" srcId="{7BB415DC-1B98-4944-AE0C-C9E8732C8782}" destId="{095E21C3-A00D-4E76-8ACB-AFB70A13A842}" srcOrd="0" destOrd="0" presId="urn:microsoft.com/office/officeart/2005/8/layout/hProcess3"/>
    <dgm:cxn modelId="{9998CD03-29BB-469B-A4F9-D49CA5CC66E5}" type="presParOf" srcId="{6C0589DC-30C3-4711-AC39-B0D6A78A77DC}" destId="{79AAD0C7-9C9F-4074-80A4-836DCEC6D7F7}" srcOrd="0" destOrd="0" presId="urn:microsoft.com/office/officeart/2005/8/layout/hProcess3"/>
    <dgm:cxn modelId="{EB6BA36E-B6D6-4008-8394-6119729BEA12}" type="presParOf" srcId="{6C0589DC-30C3-4711-AC39-B0D6A78A77DC}" destId="{BB849000-498C-4F29-8FEF-20D908365BC4}" srcOrd="1" destOrd="0" presId="urn:microsoft.com/office/officeart/2005/8/layout/hProcess3"/>
    <dgm:cxn modelId="{2A377B73-F364-40A2-8687-090D5692BD9B}" type="presParOf" srcId="{BB849000-498C-4F29-8FEF-20D908365BC4}" destId="{35E6D2AD-0E8B-4F5E-B9FE-C141520AB858}" srcOrd="0" destOrd="0" presId="urn:microsoft.com/office/officeart/2005/8/layout/hProcess3"/>
    <dgm:cxn modelId="{4DE2FC95-ED65-4620-8FE6-7F2867FBA89D}" type="presParOf" srcId="{BB849000-498C-4F29-8FEF-20D908365BC4}" destId="{A5A74BE3-1C1D-44BD-AFFA-C13BFDB3E0D4}" srcOrd="1" destOrd="0" presId="urn:microsoft.com/office/officeart/2005/8/layout/hProcess3"/>
    <dgm:cxn modelId="{B189F089-BA33-4D49-B8FC-A86CCE3B69ED}" type="presParOf" srcId="{A5A74BE3-1C1D-44BD-AFFA-C13BFDB3E0D4}" destId="{9BFE2103-9294-48AB-8A3E-4D1EAB6310BD}" srcOrd="0" destOrd="0" presId="urn:microsoft.com/office/officeart/2005/8/layout/hProcess3"/>
    <dgm:cxn modelId="{DCE9FF55-9C03-45FC-8596-363384A05EC5}" type="presParOf" srcId="{A5A74BE3-1C1D-44BD-AFFA-C13BFDB3E0D4}" destId="{095E21C3-A00D-4E76-8ACB-AFB70A13A842}" srcOrd="1" destOrd="0" presId="urn:microsoft.com/office/officeart/2005/8/layout/hProcess3"/>
    <dgm:cxn modelId="{A609793C-94DF-43B5-BA89-7D5BB588079B}" type="presParOf" srcId="{A5A74BE3-1C1D-44BD-AFFA-C13BFDB3E0D4}" destId="{A20CEF0F-DF34-4ACE-933A-02D400D0EC9B}" srcOrd="2" destOrd="0" presId="urn:microsoft.com/office/officeart/2005/8/layout/hProcess3"/>
    <dgm:cxn modelId="{F428EE88-9F02-4364-AC96-B2465FE22AE7}" type="presParOf" srcId="{A5A74BE3-1C1D-44BD-AFFA-C13BFDB3E0D4}" destId="{BC3DEB10-1823-428E-9610-7F9ADAB9C7AE}" srcOrd="3" destOrd="0" presId="urn:microsoft.com/office/officeart/2005/8/layout/hProcess3"/>
    <dgm:cxn modelId="{D7856774-7EFB-4BD9-950A-C527AA741671}" type="presParOf" srcId="{BB849000-498C-4F29-8FEF-20D908365BC4}" destId="{A41D847A-5BDD-42EC-B2DC-27ED6108E145}" srcOrd="2" destOrd="0" presId="urn:microsoft.com/office/officeart/2005/8/layout/hProcess3"/>
    <dgm:cxn modelId="{560D51BE-6FDD-448A-9C6D-625FFCFCBCDE}" type="presParOf" srcId="{BB849000-498C-4F29-8FEF-20D908365BC4}" destId="{07B54439-3509-4769-B8C8-400A29F1FF42}" srcOrd="3" destOrd="0" presId="urn:microsoft.com/office/officeart/2005/8/layout/hProcess3"/>
    <dgm:cxn modelId="{DEA3FA2E-6741-41A0-BDEB-915F1C2973EB}" type="presParOf" srcId="{BB849000-498C-4F29-8FEF-20D908365BC4}" destId="{C1EF61A1-B7DE-4270-976A-1EC68A13FE49}" srcOrd="4" destOrd="0" presId="urn:microsoft.com/office/officeart/2005/8/layout/hProcess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A099EF-550F-40AA-AE36-F086124D992A}" type="doc">
      <dgm:prSet loTypeId="urn:microsoft.com/office/officeart/2005/8/layout/process5" loCatId="process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s-CR"/>
        </a:p>
      </dgm:t>
    </dgm:pt>
    <dgm:pt modelId="{6740D80A-D171-43FC-9330-B71E015D25E7}">
      <dgm:prSet phldrT="[Texto]" custT="1"/>
      <dgm:spPr>
        <a:xfrm>
          <a:off x="4778" y="174569"/>
          <a:ext cx="2089163" cy="125349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s-CR" sz="1600" dirty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Times New Roman" panose="02020603050405020304" pitchFamily="18" charset="0"/>
            </a:rPr>
            <a:t>En el mes de setiembre el DDSE envía circular, instructivo y formulario a las Direcciones Regionales de Educación (DRE)</a:t>
          </a:r>
          <a:endParaRPr lang="es-CR" sz="1600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gm:t>
    </dgm:pt>
    <dgm:pt modelId="{BF83478C-FBE6-40F5-B909-00F834262509}" type="parTrans" cxnId="{3AB862A1-3D2A-4179-83CD-A9D896BF47E5}">
      <dgm:prSet/>
      <dgm:spPr/>
      <dgm:t>
        <a:bodyPr/>
        <a:lstStyle/>
        <a:p>
          <a:endParaRPr lang="es-CR"/>
        </a:p>
      </dgm:t>
    </dgm:pt>
    <dgm:pt modelId="{1FC46E6C-9E23-487E-9E7F-FA60B44CD813}" type="sibTrans" cxnId="{3AB862A1-3D2A-4179-83CD-A9D896BF47E5}">
      <dgm:prSet/>
      <dgm:spPr>
        <a:xfrm>
          <a:off x="2277788" y="542261"/>
          <a:ext cx="442902" cy="518112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71AD51F0-E484-4D40-B6BF-F9E4BBD75588}">
      <dgm:prSet phldrT="[Texto]" custT="1"/>
      <dgm:spPr>
        <a:xfrm>
          <a:off x="8779265" y="174569"/>
          <a:ext cx="2089163" cy="1253498"/>
        </a:xfrm>
        <a:prstGeom prst="roundRect">
          <a:avLst>
            <a:gd name="adj" fmla="val 10000"/>
          </a:avLst>
        </a:prstGeom>
        <a:solidFill>
          <a:srgbClr val="4472C4">
            <a:hueOff val="-2451115"/>
            <a:satOff val="-3409"/>
            <a:lumOff val="-1307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s-CR" sz="16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Times New Roman" panose="02020603050405020304" pitchFamily="18" charset="0"/>
            </a:rPr>
            <a:t>En la información enviada se establecen las fechas de recepción de las solicitudes (nuevas o continuidad)</a:t>
          </a:r>
        </a:p>
      </dgm:t>
    </dgm:pt>
    <dgm:pt modelId="{5B872F4E-205D-45F5-BF7C-C0CB239C6361}" type="parTrans" cxnId="{8CAF3046-49BA-4994-B38C-6704D8EECE1A}">
      <dgm:prSet/>
      <dgm:spPr/>
      <dgm:t>
        <a:bodyPr/>
        <a:lstStyle/>
        <a:p>
          <a:endParaRPr lang="es-CR"/>
        </a:p>
      </dgm:t>
    </dgm:pt>
    <dgm:pt modelId="{79E05F76-7427-4087-9AE2-A7939C12E727}" type="sibTrans" cxnId="{8CAF3046-49BA-4994-B38C-6704D8EECE1A}">
      <dgm:prSet/>
      <dgm:spPr>
        <a:xfrm rot="5400000">
          <a:off x="9602396" y="1574308"/>
          <a:ext cx="442902" cy="518112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hueOff val="-2757504"/>
            <a:satOff val="-3835"/>
            <a:lumOff val="-1471"/>
            <a:alphaOff val="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F92242B8-2927-48E4-B31B-5E45EEEC4321}">
      <dgm:prSet custT="1"/>
      <dgm:spPr>
        <a:xfrm>
          <a:off x="5854436" y="174569"/>
          <a:ext cx="2089163" cy="1253498"/>
        </a:xfrm>
        <a:prstGeom prst="roundRect">
          <a:avLst>
            <a:gd name="adj" fmla="val 10000"/>
          </a:avLst>
        </a:prstGeom>
        <a:solidFill>
          <a:srgbClr val="4472C4">
            <a:hueOff val="-1634077"/>
            <a:satOff val="-2273"/>
            <a:lumOff val="-872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6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Times New Roman" panose="02020603050405020304" pitchFamily="18" charset="0"/>
            </a:rPr>
            <a:t>Las DRE son las encargadas de difundir la información a los centros educativos</a:t>
          </a:r>
        </a:p>
      </dgm:t>
    </dgm:pt>
    <dgm:pt modelId="{F2C886A8-B587-4D28-8774-1F79F8DC240E}" type="parTrans" cxnId="{FB05FB49-F40B-4FD8-8982-278DAFD1DF73}">
      <dgm:prSet/>
      <dgm:spPr/>
      <dgm:t>
        <a:bodyPr/>
        <a:lstStyle/>
        <a:p>
          <a:endParaRPr lang="es-CR"/>
        </a:p>
      </dgm:t>
    </dgm:pt>
    <dgm:pt modelId="{031EFCEE-18C7-41C2-A9D6-30681B2A1063}" type="sibTrans" cxnId="{FB05FB49-F40B-4FD8-8982-278DAFD1DF73}">
      <dgm:prSet/>
      <dgm:spPr>
        <a:xfrm>
          <a:off x="8127446" y="542261"/>
          <a:ext cx="442902" cy="518112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hueOff val="-1838336"/>
            <a:satOff val="-2557"/>
            <a:lumOff val="-981"/>
            <a:alphaOff val="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3AB11A04-1BC0-4F31-B668-13D59D1D9E58}">
      <dgm:prSet custT="1"/>
      <dgm:spPr/>
      <dgm:t>
        <a:bodyPr/>
        <a:lstStyle/>
        <a:p>
          <a:r>
            <a:rPr lang="es-CR" sz="16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Times New Roman" panose="02020603050405020304" pitchFamily="18" charset="0"/>
            </a:rPr>
            <a:t>El DDSE revisa el formulario de solicitud del centro educativo y emite un comunicado al centro educativo indicando al resolución del caso.</a:t>
          </a:r>
        </a:p>
      </dgm:t>
    </dgm:pt>
    <dgm:pt modelId="{E5CC580D-162E-4F7E-A0B0-0CB7A1B4C07E}" type="parTrans" cxnId="{60AC5095-5E62-4E67-BED7-0BC2FE530FC2}">
      <dgm:prSet/>
      <dgm:spPr/>
      <dgm:t>
        <a:bodyPr/>
        <a:lstStyle/>
        <a:p>
          <a:endParaRPr lang="es-CR"/>
        </a:p>
      </dgm:t>
    </dgm:pt>
    <dgm:pt modelId="{5CD0BA3B-A6D6-4D7D-A50B-93ADB0BBFD7A}" type="sibTrans" cxnId="{60AC5095-5E62-4E67-BED7-0BC2FE530FC2}">
      <dgm:prSet/>
      <dgm:spPr/>
      <dgm:t>
        <a:bodyPr/>
        <a:lstStyle/>
        <a:p>
          <a:endParaRPr lang="es-CR"/>
        </a:p>
      </dgm:t>
    </dgm:pt>
    <dgm:pt modelId="{8B8B59D0-A3D2-4BCB-BC45-8E743116DAC9}">
      <dgm:prSet phldrT="[Texto]" custT="1"/>
      <dgm:spPr>
        <a:xfrm>
          <a:off x="8779265" y="2263732"/>
          <a:ext cx="2089163" cy="1253498"/>
        </a:xfrm>
        <a:prstGeom prst="roundRect">
          <a:avLst>
            <a:gd name="adj" fmla="val 10000"/>
          </a:avLst>
        </a:prstGeom>
        <a:solidFill>
          <a:srgbClr val="4472C4">
            <a:hueOff val="-3268153"/>
            <a:satOff val="-4546"/>
            <a:lumOff val="-1743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s-CR" sz="1600" b="1" u="sng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Times New Roman" panose="02020603050405020304" pitchFamily="18" charset="0"/>
            </a:rPr>
            <a:t>Cada año </a:t>
          </a:r>
          <a:r>
            <a:rPr lang="es-CR" sz="16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Times New Roman" panose="02020603050405020304" pitchFamily="18" charset="0"/>
            </a:rPr>
            <a:t>se debe realizar el proceso de solicitud por parte del centro educativo. Formulario debe presentarse </a:t>
          </a:r>
          <a:r>
            <a:rPr lang="es-CR" sz="1600" b="1" u="sng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Times New Roman" panose="02020603050405020304" pitchFamily="18" charset="0"/>
            </a:rPr>
            <a:t>completo y firmado</a:t>
          </a:r>
        </a:p>
      </dgm:t>
    </dgm:pt>
    <dgm:pt modelId="{D157DE22-0378-460A-9CF7-B0F60795D370}" type="sibTrans" cxnId="{F7271CD5-343F-4F12-B174-6ACB54226A11}">
      <dgm:prSet/>
      <dgm:spPr>
        <a:xfrm rot="10800000">
          <a:off x="8152516" y="2631425"/>
          <a:ext cx="442902" cy="518112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hueOff val="-3676672"/>
            <a:satOff val="-5114"/>
            <a:lumOff val="-1961"/>
            <a:alphaOff val="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endParaRPr lang="es-CR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FA71D46C-EA8F-4650-9D82-4F27A13C7F2B}" type="parTrans" cxnId="{F7271CD5-343F-4F12-B174-6ACB54226A11}">
      <dgm:prSet/>
      <dgm:spPr/>
      <dgm:t>
        <a:bodyPr/>
        <a:lstStyle/>
        <a:p>
          <a:endParaRPr lang="es-CR"/>
        </a:p>
      </dgm:t>
    </dgm:pt>
    <dgm:pt modelId="{4002AC88-6BB5-4E08-860E-07EF4DCA3D47}" type="pres">
      <dgm:prSet presAssocID="{D5A099EF-550F-40AA-AE36-F086124D992A}" presName="diagram" presStyleCnt="0">
        <dgm:presLayoutVars>
          <dgm:dir/>
          <dgm:resizeHandles val="exact"/>
        </dgm:presLayoutVars>
      </dgm:prSet>
      <dgm:spPr/>
    </dgm:pt>
    <dgm:pt modelId="{9134CB76-CD41-4F31-9FC6-087C59D911BC}" type="pres">
      <dgm:prSet presAssocID="{6740D80A-D171-43FC-9330-B71E015D25E7}" presName="node" presStyleLbl="node1" presStyleIdx="0" presStyleCnt="5">
        <dgm:presLayoutVars>
          <dgm:bulletEnabled val="1"/>
        </dgm:presLayoutVars>
      </dgm:prSet>
      <dgm:spPr/>
    </dgm:pt>
    <dgm:pt modelId="{5F52DCE0-DE53-4A27-809C-932AB497C154}" type="pres">
      <dgm:prSet presAssocID="{1FC46E6C-9E23-487E-9E7F-FA60B44CD813}" presName="sibTrans" presStyleLbl="sibTrans2D1" presStyleIdx="0" presStyleCnt="4"/>
      <dgm:spPr/>
    </dgm:pt>
    <dgm:pt modelId="{912155BF-BEF6-4FBA-BF55-7693115C149A}" type="pres">
      <dgm:prSet presAssocID="{1FC46E6C-9E23-487E-9E7F-FA60B44CD813}" presName="connectorText" presStyleLbl="sibTrans2D1" presStyleIdx="0" presStyleCnt="4"/>
      <dgm:spPr/>
    </dgm:pt>
    <dgm:pt modelId="{6CE6CFD3-6818-4E57-AFB9-2D1512C53C15}" type="pres">
      <dgm:prSet presAssocID="{F92242B8-2927-48E4-B31B-5E45EEEC4321}" presName="node" presStyleLbl="node1" presStyleIdx="1" presStyleCnt="5">
        <dgm:presLayoutVars>
          <dgm:bulletEnabled val="1"/>
        </dgm:presLayoutVars>
      </dgm:prSet>
      <dgm:spPr/>
    </dgm:pt>
    <dgm:pt modelId="{BED02413-25E5-44AF-9121-5AD4FBA34EAC}" type="pres">
      <dgm:prSet presAssocID="{031EFCEE-18C7-41C2-A9D6-30681B2A1063}" presName="sibTrans" presStyleLbl="sibTrans2D1" presStyleIdx="1" presStyleCnt="4"/>
      <dgm:spPr/>
    </dgm:pt>
    <dgm:pt modelId="{9BE6BDA9-A64A-4B2A-BA81-CEDBA60714AA}" type="pres">
      <dgm:prSet presAssocID="{031EFCEE-18C7-41C2-A9D6-30681B2A1063}" presName="connectorText" presStyleLbl="sibTrans2D1" presStyleIdx="1" presStyleCnt="4"/>
      <dgm:spPr/>
    </dgm:pt>
    <dgm:pt modelId="{28A800A6-28D9-4CDF-A795-DAE1270021C7}" type="pres">
      <dgm:prSet presAssocID="{71AD51F0-E484-4D40-B6BF-F9E4BBD75588}" presName="node" presStyleLbl="node1" presStyleIdx="2" presStyleCnt="5">
        <dgm:presLayoutVars>
          <dgm:bulletEnabled val="1"/>
        </dgm:presLayoutVars>
      </dgm:prSet>
      <dgm:spPr/>
    </dgm:pt>
    <dgm:pt modelId="{012A10B4-C8AE-4936-ADF3-052305454AE0}" type="pres">
      <dgm:prSet presAssocID="{79E05F76-7427-4087-9AE2-A7939C12E727}" presName="sibTrans" presStyleLbl="sibTrans2D1" presStyleIdx="2" presStyleCnt="4"/>
      <dgm:spPr/>
    </dgm:pt>
    <dgm:pt modelId="{EDFC1A97-B67B-4BC7-B8FE-357A90E62752}" type="pres">
      <dgm:prSet presAssocID="{79E05F76-7427-4087-9AE2-A7939C12E727}" presName="connectorText" presStyleLbl="sibTrans2D1" presStyleIdx="2" presStyleCnt="4"/>
      <dgm:spPr/>
    </dgm:pt>
    <dgm:pt modelId="{494AB9C4-2177-4524-A3F4-741FF5319DEF}" type="pres">
      <dgm:prSet presAssocID="{8B8B59D0-A3D2-4BCB-BC45-8E743116DAC9}" presName="node" presStyleLbl="node1" presStyleIdx="3" presStyleCnt="5" custLinFactNeighborX="308" custLinFactNeighborY="-11039">
        <dgm:presLayoutVars>
          <dgm:bulletEnabled val="1"/>
        </dgm:presLayoutVars>
      </dgm:prSet>
      <dgm:spPr/>
    </dgm:pt>
    <dgm:pt modelId="{3A3A3F13-A9BE-4542-B94A-78F2C0EADD88}" type="pres">
      <dgm:prSet presAssocID="{D157DE22-0378-460A-9CF7-B0F60795D370}" presName="sibTrans" presStyleLbl="sibTrans2D1" presStyleIdx="3" presStyleCnt="4"/>
      <dgm:spPr/>
    </dgm:pt>
    <dgm:pt modelId="{00CB45BA-B702-406C-AA28-2126C18AD200}" type="pres">
      <dgm:prSet presAssocID="{D157DE22-0378-460A-9CF7-B0F60795D370}" presName="connectorText" presStyleLbl="sibTrans2D1" presStyleIdx="3" presStyleCnt="4"/>
      <dgm:spPr/>
    </dgm:pt>
    <dgm:pt modelId="{BFB906BD-35F8-469A-B83B-F5175FBEA698}" type="pres">
      <dgm:prSet presAssocID="{3AB11A04-1BC0-4F31-B668-13D59D1D9E58}" presName="node" presStyleLbl="node1" presStyleIdx="4" presStyleCnt="5" custScaleX="110084" custLinFactNeighborX="-867" custLinFactNeighborY="-11039">
        <dgm:presLayoutVars>
          <dgm:bulletEnabled val="1"/>
        </dgm:presLayoutVars>
      </dgm:prSet>
      <dgm:spPr/>
    </dgm:pt>
  </dgm:ptLst>
  <dgm:cxnLst>
    <dgm:cxn modelId="{DE3B5209-9265-4796-B553-71A33475E761}" type="presOf" srcId="{3AB11A04-1BC0-4F31-B668-13D59D1D9E58}" destId="{BFB906BD-35F8-469A-B83B-F5175FBEA698}" srcOrd="0" destOrd="0" presId="urn:microsoft.com/office/officeart/2005/8/layout/process5"/>
    <dgm:cxn modelId="{3058260B-BFA9-4E51-B9F7-2B90FB7C807C}" type="presOf" srcId="{D157DE22-0378-460A-9CF7-B0F60795D370}" destId="{00CB45BA-B702-406C-AA28-2126C18AD200}" srcOrd="1" destOrd="0" presId="urn:microsoft.com/office/officeart/2005/8/layout/process5"/>
    <dgm:cxn modelId="{6F338918-7E0F-4C4A-9E11-8FFCD8AC15D3}" type="presOf" srcId="{1FC46E6C-9E23-487E-9E7F-FA60B44CD813}" destId="{912155BF-BEF6-4FBA-BF55-7693115C149A}" srcOrd="1" destOrd="0" presId="urn:microsoft.com/office/officeart/2005/8/layout/process5"/>
    <dgm:cxn modelId="{A0766322-A060-4055-8680-28DBE1AFEB11}" type="presOf" srcId="{031EFCEE-18C7-41C2-A9D6-30681B2A1063}" destId="{BED02413-25E5-44AF-9121-5AD4FBA34EAC}" srcOrd="0" destOrd="0" presId="urn:microsoft.com/office/officeart/2005/8/layout/process5"/>
    <dgm:cxn modelId="{07C06C28-8134-4407-98C2-E8EEF86E7836}" type="presOf" srcId="{6740D80A-D171-43FC-9330-B71E015D25E7}" destId="{9134CB76-CD41-4F31-9FC6-087C59D911BC}" srcOrd="0" destOrd="0" presId="urn:microsoft.com/office/officeart/2005/8/layout/process5"/>
    <dgm:cxn modelId="{40D9775E-2834-496B-BBE6-D550E5E068EB}" type="presOf" srcId="{79E05F76-7427-4087-9AE2-A7939C12E727}" destId="{EDFC1A97-B67B-4BC7-B8FE-357A90E62752}" srcOrd="1" destOrd="0" presId="urn:microsoft.com/office/officeart/2005/8/layout/process5"/>
    <dgm:cxn modelId="{C02E5A60-5DA9-4853-B216-AA587A94A6C2}" type="presOf" srcId="{031EFCEE-18C7-41C2-A9D6-30681B2A1063}" destId="{9BE6BDA9-A64A-4B2A-BA81-CEDBA60714AA}" srcOrd="1" destOrd="0" presId="urn:microsoft.com/office/officeart/2005/8/layout/process5"/>
    <dgm:cxn modelId="{8CAF3046-49BA-4994-B38C-6704D8EECE1A}" srcId="{D5A099EF-550F-40AA-AE36-F086124D992A}" destId="{71AD51F0-E484-4D40-B6BF-F9E4BBD75588}" srcOrd="2" destOrd="0" parTransId="{5B872F4E-205D-45F5-BF7C-C0CB239C6361}" sibTransId="{79E05F76-7427-4087-9AE2-A7939C12E727}"/>
    <dgm:cxn modelId="{7D3FB268-B706-4732-9F69-F5CF4C2DEB42}" type="presOf" srcId="{F92242B8-2927-48E4-B31B-5E45EEEC4321}" destId="{6CE6CFD3-6818-4E57-AFB9-2D1512C53C15}" srcOrd="0" destOrd="0" presId="urn:microsoft.com/office/officeart/2005/8/layout/process5"/>
    <dgm:cxn modelId="{FB05FB49-F40B-4FD8-8982-278DAFD1DF73}" srcId="{D5A099EF-550F-40AA-AE36-F086124D992A}" destId="{F92242B8-2927-48E4-B31B-5E45EEEC4321}" srcOrd="1" destOrd="0" parTransId="{F2C886A8-B587-4D28-8774-1F79F8DC240E}" sibTransId="{031EFCEE-18C7-41C2-A9D6-30681B2A1063}"/>
    <dgm:cxn modelId="{17025F88-3159-4710-BDED-B7EE0148C42B}" type="presOf" srcId="{71AD51F0-E484-4D40-B6BF-F9E4BBD75588}" destId="{28A800A6-28D9-4CDF-A795-DAE1270021C7}" srcOrd="0" destOrd="0" presId="urn:microsoft.com/office/officeart/2005/8/layout/process5"/>
    <dgm:cxn modelId="{60AC5095-5E62-4E67-BED7-0BC2FE530FC2}" srcId="{D5A099EF-550F-40AA-AE36-F086124D992A}" destId="{3AB11A04-1BC0-4F31-B668-13D59D1D9E58}" srcOrd="4" destOrd="0" parTransId="{E5CC580D-162E-4F7E-A0B0-0CB7A1B4C07E}" sibTransId="{5CD0BA3B-A6D6-4D7D-A50B-93ADB0BBFD7A}"/>
    <dgm:cxn modelId="{3AB862A1-3D2A-4179-83CD-A9D896BF47E5}" srcId="{D5A099EF-550F-40AA-AE36-F086124D992A}" destId="{6740D80A-D171-43FC-9330-B71E015D25E7}" srcOrd="0" destOrd="0" parTransId="{BF83478C-FBE6-40F5-B909-00F834262509}" sibTransId="{1FC46E6C-9E23-487E-9E7F-FA60B44CD813}"/>
    <dgm:cxn modelId="{B525FDB8-C1F1-4C3E-8EEB-093C1BC5775A}" type="presOf" srcId="{8B8B59D0-A3D2-4BCB-BC45-8E743116DAC9}" destId="{494AB9C4-2177-4524-A3F4-741FF5319DEF}" srcOrd="0" destOrd="0" presId="urn:microsoft.com/office/officeart/2005/8/layout/process5"/>
    <dgm:cxn modelId="{F7271CD5-343F-4F12-B174-6ACB54226A11}" srcId="{D5A099EF-550F-40AA-AE36-F086124D992A}" destId="{8B8B59D0-A3D2-4BCB-BC45-8E743116DAC9}" srcOrd="3" destOrd="0" parTransId="{FA71D46C-EA8F-4650-9D82-4F27A13C7F2B}" sibTransId="{D157DE22-0378-460A-9CF7-B0F60795D370}"/>
    <dgm:cxn modelId="{06B940F4-1C9D-4C7B-BAC2-D59722538041}" type="presOf" srcId="{D5A099EF-550F-40AA-AE36-F086124D992A}" destId="{4002AC88-6BB5-4E08-860E-07EF4DCA3D47}" srcOrd="0" destOrd="0" presId="urn:microsoft.com/office/officeart/2005/8/layout/process5"/>
    <dgm:cxn modelId="{3AAE90F9-1734-46EA-BEEB-29146EE75293}" type="presOf" srcId="{1FC46E6C-9E23-487E-9E7F-FA60B44CD813}" destId="{5F52DCE0-DE53-4A27-809C-932AB497C154}" srcOrd="0" destOrd="0" presId="urn:microsoft.com/office/officeart/2005/8/layout/process5"/>
    <dgm:cxn modelId="{90A362FA-CD1C-4E4B-BA65-307A651A0D6F}" type="presOf" srcId="{D157DE22-0378-460A-9CF7-B0F60795D370}" destId="{3A3A3F13-A9BE-4542-B94A-78F2C0EADD88}" srcOrd="0" destOrd="0" presId="urn:microsoft.com/office/officeart/2005/8/layout/process5"/>
    <dgm:cxn modelId="{E66EDBFB-1F16-472E-AF84-E6371671E4B2}" type="presOf" srcId="{79E05F76-7427-4087-9AE2-A7939C12E727}" destId="{012A10B4-C8AE-4936-ADF3-052305454AE0}" srcOrd="0" destOrd="0" presId="urn:microsoft.com/office/officeart/2005/8/layout/process5"/>
    <dgm:cxn modelId="{3026B769-4B64-4C4E-9C80-2C551D6F0FBA}" type="presParOf" srcId="{4002AC88-6BB5-4E08-860E-07EF4DCA3D47}" destId="{9134CB76-CD41-4F31-9FC6-087C59D911BC}" srcOrd="0" destOrd="0" presId="urn:microsoft.com/office/officeart/2005/8/layout/process5"/>
    <dgm:cxn modelId="{1C21F51A-6474-4B68-9CE3-41E0F31EC355}" type="presParOf" srcId="{4002AC88-6BB5-4E08-860E-07EF4DCA3D47}" destId="{5F52DCE0-DE53-4A27-809C-932AB497C154}" srcOrd="1" destOrd="0" presId="urn:microsoft.com/office/officeart/2005/8/layout/process5"/>
    <dgm:cxn modelId="{D968C3B3-BC3C-4DBE-8C0A-3BF2B0A20516}" type="presParOf" srcId="{5F52DCE0-DE53-4A27-809C-932AB497C154}" destId="{912155BF-BEF6-4FBA-BF55-7693115C149A}" srcOrd="0" destOrd="0" presId="urn:microsoft.com/office/officeart/2005/8/layout/process5"/>
    <dgm:cxn modelId="{C0799EFA-6721-4232-9EA5-F4867EB6E2AB}" type="presParOf" srcId="{4002AC88-6BB5-4E08-860E-07EF4DCA3D47}" destId="{6CE6CFD3-6818-4E57-AFB9-2D1512C53C15}" srcOrd="2" destOrd="0" presId="urn:microsoft.com/office/officeart/2005/8/layout/process5"/>
    <dgm:cxn modelId="{BC13CC24-7F53-4673-B38E-4DB12E5E40BD}" type="presParOf" srcId="{4002AC88-6BB5-4E08-860E-07EF4DCA3D47}" destId="{BED02413-25E5-44AF-9121-5AD4FBA34EAC}" srcOrd="3" destOrd="0" presId="urn:microsoft.com/office/officeart/2005/8/layout/process5"/>
    <dgm:cxn modelId="{EA86A6D6-8332-42A2-A744-F00E2B0115EE}" type="presParOf" srcId="{BED02413-25E5-44AF-9121-5AD4FBA34EAC}" destId="{9BE6BDA9-A64A-4B2A-BA81-CEDBA60714AA}" srcOrd="0" destOrd="0" presId="urn:microsoft.com/office/officeart/2005/8/layout/process5"/>
    <dgm:cxn modelId="{21FBA2B3-499D-4E7E-ACB3-0ECEC2767874}" type="presParOf" srcId="{4002AC88-6BB5-4E08-860E-07EF4DCA3D47}" destId="{28A800A6-28D9-4CDF-A795-DAE1270021C7}" srcOrd="4" destOrd="0" presId="urn:microsoft.com/office/officeart/2005/8/layout/process5"/>
    <dgm:cxn modelId="{55A5664E-C706-4E6E-B19A-0031541C241F}" type="presParOf" srcId="{4002AC88-6BB5-4E08-860E-07EF4DCA3D47}" destId="{012A10B4-C8AE-4936-ADF3-052305454AE0}" srcOrd="5" destOrd="0" presId="urn:microsoft.com/office/officeart/2005/8/layout/process5"/>
    <dgm:cxn modelId="{022FC3F2-D333-473B-AF66-A3DD2977EF12}" type="presParOf" srcId="{012A10B4-C8AE-4936-ADF3-052305454AE0}" destId="{EDFC1A97-B67B-4BC7-B8FE-357A90E62752}" srcOrd="0" destOrd="0" presId="urn:microsoft.com/office/officeart/2005/8/layout/process5"/>
    <dgm:cxn modelId="{4F22D1B6-EFFD-4FCC-ADAE-42845411F26B}" type="presParOf" srcId="{4002AC88-6BB5-4E08-860E-07EF4DCA3D47}" destId="{494AB9C4-2177-4524-A3F4-741FF5319DEF}" srcOrd="6" destOrd="0" presId="urn:microsoft.com/office/officeart/2005/8/layout/process5"/>
    <dgm:cxn modelId="{1B606792-7D7E-42D3-9347-516D4D7B358C}" type="presParOf" srcId="{4002AC88-6BB5-4E08-860E-07EF4DCA3D47}" destId="{3A3A3F13-A9BE-4542-B94A-78F2C0EADD88}" srcOrd="7" destOrd="0" presId="urn:microsoft.com/office/officeart/2005/8/layout/process5"/>
    <dgm:cxn modelId="{F6CF5AB9-FF11-443E-B7CD-CD7DE0F1422B}" type="presParOf" srcId="{3A3A3F13-A9BE-4542-B94A-78F2C0EADD88}" destId="{00CB45BA-B702-406C-AA28-2126C18AD200}" srcOrd="0" destOrd="0" presId="urn:microsoft.com/office/officeart/2005/8/layout/process5"/>
    <dgm:cxn modelId="{BAB324E8-DABA-45C0-AD57-D76E539287F2}" type="presParOf" srcId="{4002AC88-6BB5-4E08-860E-07EF4DCA3D47}" destId="{BFB906BD-35F8-469A-B83B-F5175FBEA698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A099EF-550F-40AA-AE36-F086124D992A}" type="doc">
      <dgm:prSet loTypeId="urn:microsoft.com/office/officeart/2005/8/layout/process5" loCatId="process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s-CR"/>
        </a:p>
      </dgm:t>
    </dgm:pt>
    <dgm:pt modelId="{4002AC88-6BB5-4E08-860E-07EF4DCA3D47}" type="pres">
      <dgm:prSet presAssocID="{D5A099EF-550F-40AA-AE36-F086124D992A}" presName="diagram" presStyleCnt="0">
        <dgm:presLayoutVars>
          <dgm:dir/>
          <dgm:resizeHandles val="exact"/>
        </dgm:presLayoutVars>
      </dgm:prSet>
      <dgm:spPr/>
    </dgm:pt>
  </dgm:ptLst>
  <dgm:cxnLst>
    <dgm:cxn modelId="{7A647E0E-F8B9-4B03-8339-083A141AFF80}" type="presOf" srcId="{D5A099EF-550F-40AA-AE36-F086124D992A}" destId="{4002AC88-6BB5-4E08-860E-07EF4DCA3D47}" srcOrd="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EF61A1-B7DE-4270-976A-1EC68A13FE49}">
      <dsp:nvSpPr>
        <dsp:cNvPr id="0" name=""/>
        <dsp:cNvSpPr/>
      </dsp:nvSpPr>
      <dsp:spPr>
        <a:xfrm>
          <a:off x="0" y="18444"/>
          <a:ext cx="5472141" cy="2160000"/>
        </a:xfrm>
        <a:prstGeom prst="rightArrow">
          <a:avLst/>
        </a:prstGeom>
        <a:gradFill rotWithShape="0">
          <a:gsLst>
            <a:gs pos="0">
              <a:srgbClr val="583C8B"/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95E21C3-A00D-4E76-8ACB-AFB70A13A842}">
      <dsp:nvSpPr>
        <dsp:cNvPr id="0" name=""/>
        <dsp:cNvSpPr/>
      </dsp:nvSpPr>
      <dsp:spPr>
        <a:xfrm>
          <a:off x="256014" y="648074"/>
          <a:ext cx="4488865" cy="7903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2560" rIns="0" bIns="1625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En el programa Aula Edad los estudiantes avanzan dos grados en un curso lectivo</a:t>
          </a:r>
          <a:endParaRPr lang="es-CR" sz="1600" kern="1200" dirty="0"/>
        </a:p>
      </dsp:txBody>
      <dsp:txXfrm>
        <a:off x="256014" y="648074"/>
        <a:ext cx="4488865" cy="7903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34CB76-CD41-4F31-9FC6-087C59D911BC}">
      <dsp:nvSpPr>
        <dsp:cNvPr id="0" name=""/>
        <dsp:cNvSpPr/>
      </dsp:nvSpPr>
      <dsp:spPr>
        <a:xfrm>
          <a:off x="9556" y="605409"/>
          <a:ext cx="2856340" cy="1713804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600" kern="1200" dirty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Times New Roman" panose="02020603050405020304" pitchFamily="18" charset="0"/>
            </a:rPr>
            <a:t>En el mes de setiembre el DDSE envía circular, instructivo y formulario a las Direcciones Regionales de Educación (DRE)</a:t>
          </a:r>
          <a:endParaRPr lang="es-CR" sz="1600" kern="1200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59752" y="655605"/>
        <a:ext cx="2755948" cy="1613412"/>
      </dsp:txXfrm>
    </dsp:sp>
    <dsp:sp modelId="{5F52DCE0-DE53-4A27-809C-932AB497C154}">
      <dsp:nvSpPr>
        <dsp:cNvPr id="0" name=""/>
        <dsp:cNvSpPr/>
      </dsp:nvSpPr>
      <dsp:spPr>
        <a:xfrm>
          <a:off x="3117255" y="1108125"/>
          <a:ext cx="605544" cy="708372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30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117255" y="1249799"/>
        <a:ext cx="423881" cy="425024"/>
      </dsp:txXfrm>
    </dsp:sp>
    <dsp:sp modelId="{6CE6CFD3-6818-4E57-AFB9-2D1512C53C15}">
      <dsp:nvSpPr>
        <dsp:cNvPr id="0" name=""/>
        <dsp:cNvSpPr/>
      </dsp:nvSpPr>
      <dsp:spPr>
        <a:xfrm>
          <a:off x="4008433" y="605409"/>
          <a:ext cx="2856340" cy="1713804"/>
        </a:xfrm>
        <a:prstGeom prst="roundRect">
          <a:avLst>
            <a:gd name="adj" fmla="val 10000"/>
          </a:avLst>
        </a:prstGeom>
        <a:solidFill>
          <a:srgbClr val="4472C4">
            <a:hueOff val="-1634077"/>
            <a:satOff val="-2273"/>
            <a:lumOff val="-872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6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Times New Roman" panose="02020603050405020304" pitchFamily="18" charset="0"/>
            </a:rPr>
            <a:t>Las DRE son las encargadas de difundir la información a los centros educativos</a:t>
          </a:r>
        </a:p>
      </dsp:txBody>
      <dsp:txXfrm>
        <a:off x="4058629" y="655605"/>
        <a:ext cx="2755948" cy="1613412"/>
      </dsp:txXfrm>
    </dsp:sp>
    <dsp:sp modelId="{BED02413-25E5-44AF-9121-5AD4FBA34EAC}">
      <dsp:nvSpPr>
        <dsp:cNvPr id="0" name=""/>
        <dsp:cNvSpPr/>
      </dsp:nvSpPr>
      <dsp:spPr>
        <a:xfrm>
          <a:off x="7116132" y="1108125"/>
          <a:ext cx="605544" cy="708372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hueOff val="-1838336"/>
            <a:satOff val="-2557"/>
            <a:lumOff val="-981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30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7116132" y="1249799"/>
        <a:ext cx="423881" cy="425024"/>
      </dsp:txXfrm>
    </dsp:sp>
    <dsp:sp modelId="{28A800A6-28D9-4CDF-A795-DAE1270021C7}">
      <dsp:nvSpPr>
        <dsp:cNvPr id="0" name=""/>
        <dsp:cNvSpPr/>
      </dsp:nvSpPr>
      <dsp:spPr>
        <a:xfrm>
          <a:off x="8007310" y="605409"/>
          <a:ext cx="2856340" cy="1713804"/>
        </a:xfrm>
        <a:prstGeom prst="roundRect">
          <a:avLst>
            <a:gd name="adj" fmla="val 10000"/>
          </a:avLst>
        </a:prstGeom>
        <a:solidFill>
          <a:srgbClr val="4472C4">
            <a:hueOff val="-2451115"/>
            <a:satOff val="-3409"/>
            <a:lumOff val="-1307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s-CR" sz="16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Times New Roman" panose="02020603050405020304" pitchFamily="18" charset="0"/>
            </a:rPr>
            <a:t>En la información enviada se establecen las fechas de recepción de las solicitudes (nuevas o continuidad)</a:t>
          </a:r>
        </a:p>
      </dsp:txBody>
      <dsp:txXfrm>
        <a:off x="8057506" y="655605"/>
        <a:ext cx="2755948" cy="1613412"/>
      </dsp:txXfrm>
    </dsp:sp>
    <dsp:sp modelId="{012A10B4-C8AE-4936-ADF3-052305454AE0}">
      <dsp:nvSpPr>
        <dsp:cNvPr id="0" name=""/>
        <dsp:cNvSpPr/>
      </dsp:nvSpPr>
      <dsp:spPr>
        <a:xfrm rot="5388661">
          <a:off x="9187193" y="2427402"/>
          <a:ext cx="505277" cy="708372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hueOff val="-2757504"/>
            <a:satOff val="-3835"/>
            <a:lumOff val="-1471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25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9227070" y="2528950"/>
        <a:ext cx="425024" cy="353694"/>
      </dsp:txXfrm>
    </dsp:sp>
    <dsp:sp modelId="{494AB9C4-2177-4524-A3F4-741FF5319DEF}">
      <dsp:nvSpPr>
        <dsp:cNvPr id="0" name=""/>
        <dsp:cNvSpPr/>
      </dsp:nvSpPr>
      <dsp:spPr>
        <a:xfrm>
          <a:off x="8016108" y="3272563"/>
          <a:ext cx="2856340" cy="1713804"/>
        </a:xfrm>
        <a:prstGeom prst="roundRect">
          <a:avLst>
            <a:gd name="adj" fmla="val 10000"/>
          </a:avLst>
        </a:prstGeom>
        <a:solidFill>
          <a:srgbClr val="4472C4">
            <a:hueOff val="-3268153"/>
            <a:satOff val="-4546"/>
            <a:lumOff val="-1743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s-CR" sz="1600" b="1" u="sng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Times New Roman" panose="02020603050405020304" pitchFamily="18" charset="0"/>
            </a:rPr>
            <a:t>Cada año </a:t>
          </a:r>
          <a:r>
            <a:rPr lang="es-CR" sz="16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Times New Roman" panose="02020603050405020304" pitchFamily="18" charset="0"/>
            </a:rPr>
            <a:t>se debe realizar el proceso de solicitud por parte del centro educativo. Formulario debe presentarse </a:t>
          </a:r>
          <a:r>
            <a:rPr lang="es-CR" sz="1600" b="1" u="sng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Times New Roman" panose="02020603050405020304" pitchFamily="18" charset="0"/>
            </a:rPr>
            <a:t>completo y firmado</a:t>
          </a:r>
        </a:p>
      </dsp:txBody>
      <dsp:txXfrm>
        <a:off x="8066304" y="3322759"/>
        <a:ext cx="2755948" cy="1613412"/>
      </dsp:txXfrm>
    </dsp:sp>
    <dsp:sp modelId="{3A3A3F13-A9BE-4542-B94A-78F2C0EADD88}">
      <dsp:nvSpPr>
        <dsp:cNvPr id="0" name=""/>
        <dsp:cNvSpPr/>
      </dsp:nvSpPr>
      <dsp:spPr>
        <a:xfrm rot="10800000">
          <a:off x="7134034" y="3775279"/>
          <a:ext cx="623332" cy="708372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hueOff val="-3676672"/>
            <a:satOff val="-5114"/>
            <a:lumOff val="-1961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30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10800000">
        <a:off x="7321034" y="3916953"/>
        <a:ext cx="436332" cy="425024"/>
      </dsp:txXfrm>
    </dsp:sp>
    <dsp:sp modelId="{BFB906BD-35F8-469A-B83B-F5175FBEA698}">
      <dsp:nvSpPr>
        <dsp:cNvPr id="0" name=""/>
        <dsp:cNvSpPr/>
      </dsp:nvSpPr>
      <dsp:spPr>
        <a:xfrm>
          <a:off x="3695635" y="3272563"/>
          <a:ext cx="3144374" cy="1713804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6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Times New Roman" panose="02020603050405020304" pitchFamily="18" charset="0"/>
            </a:rPr>
            <a:t>El DDSE revisa el formulario de solicitud del centro educativo y emite un comunicado al centro educativo indicando al resolución del caso.</a:t>
          </a:r>
        </a:p>
      </dsp:txBody>
      <dsp:txXfrm>
        <a:off x="3745831" y="3322759"/>
        <a:ext cx="3043982" cy="16134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R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3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89BBB31-8EC9-4FC4-8FBE-B2010DDEF92D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4717880-046E-41DE-B957-E445480284DC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986777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R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3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E3398B-6D1A-4629-A951-1DC2E45C8DA2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R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9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EFED2B-8D08-462F-A8DB-5153B072957C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057808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984343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128107306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51525462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674011091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03269653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s-CR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51773216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412756415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51859007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0F0D-41E0-4641-A347-EE4A0B56E794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D36DC-97BC-9746-A5A5-0DA0A9472770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FEB272E-C274-4F4C-B5BC-46708A14FF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6537" y="6008874"/>
            <a:ext cx="1352550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03171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068FDA6-2107-4701-8909-9DC6DDBCA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3556" y="5704117"/>
            <a:ext cx="2047593" cy="923258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10787743" y="5617029"/>
            <a:ext cx="1262743" cy="957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1187" y="5839465"/>
            <a:ext cx="986634" cy="641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85127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55821821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232528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61825868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05071015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61445870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41541445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056792692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263762442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s-CR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710621264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131151335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996154335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068FDA6-2107-4701-8909-9DC6DDBCA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3556" y="5704117"/>
            <a:ext cx="2047593" cy="923258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10787743" y="5617029"/>
            <a:ext cx="1262743" cy="957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>
              <a:solidFill>
                <a:prstClr val="white"/>
              </a:solidFill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1187" y="5839465"/>
            <a:ext cx="986634" cy="641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945117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2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941883649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740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99323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904266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358725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98971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51914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s-CR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47170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511524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93658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4F86-2B5D-4489-BBF5-A75F0F599F79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CC0D-27D5-415C-AB6F-59B585A074AB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175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884662782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0F0D-41E0-4641-A347-EE4A0B56E794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D36DC-97BC-9746-A5A5-0DA0A9472770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FEB272E-C274-4F4C-B5BC-46708A14FF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6537" y="6008874"/>
            <a:ext cx="1352550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1826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Diapositiva de título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R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48384024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Título y objeto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R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9032906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Encabezado de secció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R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163817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Dos objeto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R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9424454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Comparació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R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24868825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En blanco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R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5874764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Contenido con título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R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83870709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Imagen con título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R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0112050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Título y texto vertical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R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092280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90034589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Título vertical y texto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R"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89233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664594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5778138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1658109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8555501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59415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00576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s-CR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6399298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801279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3984923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24" y="135963"/>
            <a:ext cx="1901952" cy="986400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9677400" y="241300"/>
            <a:ext cx="2324100" cy="881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800" y="135963"/>
            <a:ext cx="1332000" cy="86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255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298341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1081854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8467641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435969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6846093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32375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4502839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0843440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9218423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414113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5200231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141151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24" y="135963"/>
            <a:ext cx="1901952" cy="986400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9677400" y="241300"/>
            <a:ext cx="2324100" cy="881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800" y="135963"/>
            <a:ext cx="1332000" cy="86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3171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5561148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6514278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38939651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28433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342937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4908855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2228767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10322577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12828704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4956258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1135121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69979815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24" y="135963"/>
            <a:ext cx="1901952" cy="986400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9677400" y="241300"/>
            <a:ext cx="2324100" cy="881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800" y="135963"/>
            <a:ext cx="1332000" cy="86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09980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8348753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156135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56589750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8963556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92824477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23460029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75903731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64126132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32634971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96436438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6011102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85712123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112463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92483419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93327764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8021675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09545443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82298789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74757284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06736654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8808304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s-CR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12441447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86238734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538754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63351549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24" y="135963"/>
            <a:ext cx="1901952" cy="986400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9677400" y="241300"/>
            <a:ext cx="2324100" cy="881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800" y="135963"/>
            <a:ext cx="1332000" cy="86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06748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93791037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88187688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44008024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84457682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54179348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47788149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61409075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37619377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465655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1528956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5671451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95225630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12687477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39690529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12222155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34348770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357785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88769185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5337717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39208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56984028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s-CR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81717685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35909432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08804772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0F0D-41E0-4641-A347-EE4A0B56E794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D36DC-97BC-9746-A5A5-0DA0A9472770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FEB272E-C274-4F4C-B5BC-46708A14FF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6537" y="6008874"/>
            <a:ext cx="1352550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931214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823660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95739560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57934401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1088352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38110413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47507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09.xml"/><Relationship Id="rId7" Type="http://schemas.openxmlformats.org/officeDocument/2006/relationships/slideLayout" Target="../slideLayouts/slideLayout113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8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07.xml"/><Relationship Id="rId6" Type="http://schemas.openxmlformats.org/officeDocument/2006/relationships/slideLayout" Target="../slideLayouts/slideLayout112.xml"/><Relationship Id="rId11" Type="http://schemas.openxmlformats.org/officeDocument/2006/relationships/slideLayout" Target="../slideLayouts/slideLayout117.xml"/><Relationship Id="rId5" Type="http://schemas.openxmlformats.org/officeDocument/2006/relationships/slideLayout" Target="../slideLayouts/slideLayout111.xml"/><Relationship Id="rId15" Type="http://schemas.openxmlformats.org/officeDocument/2006/relationships/image" Target="../media/image7.jpeg"/><Relationship Id="rId10" Type="http://schemas.openxmlformats.org/officeDocument/2006/relationships/slideLayout" Target="../slideLayouts/slideLayout116.xml"/><Relationship Id="rId4" Type="http://schemas.openxmlformats.org/officeDocument/2006/relationships/slideLayout" Target="../slideLayouts/slideLayout110.xml"/><Relationship Id="rId9" Type="http://schemas.openxmlformats.org/officeDocument/2006/relationships/slideLayout" Target="../slideLayouts/slideLayout115.xml"/><Relationship Id="rId14" Type="http://schemas.openxmlformats.org/officeDocument/2006/relationships/image" Target="../media/image4.pn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5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124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9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18.xml"/><Relationship Id="rId6" Type="http://schemas.openxmlformats.org/officeDocument/2006/relationships/slideLayout" Target="../slideLayouts/slideLayout123.xml"/><Relationship Id="rId11" Type="http://schemas.openxmlformats.org/officeDocument/2006/relationships/slideLayout" Target="../slideLayouts/slideLayout128.xml"/><Relationship Id="rId5" Type="http://schemas.openxmlformats.org/officeDocument/2006/relationships/slideLayout" Target="../slideLayouts/slideLayout122.xml"/><Relationship Id="rId15" Type="http://schemas.openxmlformats.org/officeDocument/2006/relationships/image" Target="../media/image7.jpeg"/><Relationship Id="rId10" Type="http://schemas.openxmlformats.org/officeDocument/2006/relationships/slideLayout" Target="../slideLayouts/slideLayout127.xml"/><Relationship Id="rId4" Type="http://schemas.openxmlformats.org/officeDocument/2006/relationships/slideLayout" Target="../slideLayouts/slideLayout121.xml"/><Relationship Id="rId9" Type="http://schemas.openxmlformats.org/officeDocument/2006/relationships/slideLayout" Target="../slideLayouts/slideLayout126.xml"/><Relationship Id="rId14" Type="http://schemas.openxmlformats.org/officeDocument/2006/relationships/image" Target="../media/image4.png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theme" Target="../theme/theme12.xml"/><Relationship Id="rId2" Type="http://schemas.openxmlformats.org/officeDocument/2006/relationships/slideLayout" Target="../slideLayouts/slideLayout130.xml"/><Relationship Id="rId1" Type="http://schemas.openxmlformats.org/officeDocument/2006/relationships/slideLayout" Target="../slideLayouts/slideLayout129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13" Type="http://schemas.openxmlformats.org/officeDocument/2006/relationships/image" Target="../media/image12.png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image" Target="../media/image11.png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theme" Target="../theme/theme13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Relationship Id="rId14" Type="http://schemas.openxmlformats.org/officeDocument/2006/relationships/image" Target="../media/image1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image" Target="../media/image4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slideLayout" Target="../slideLayouts/slideLayout81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Relationship Id="rId14" Type="http://schemas.openxmlformats.org/officeDocument/2006/relationships/image" Target="../media/image1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9.xml"/><Relationship Id="rId13" Type="http://schemas.openxmlformats.org/officeDocument/2006/relationships/slideLayout" Target="../slideLayouts/slideLayout94.xml"/><Relationship Id="rId3" Type="http://schemas.openxmlformats.org/officeDocument/2006/relationships/slideLayout" Target="../slideLayouts/slideLayout84.xml"/><Relationship Id="rId7" Type="http://schemas.openxmlformats.org/officeDocument/2006/relationships/slideLayout" Target="../slideLayouts/slideLayout88.xml"/><Relationship Id="rId12" Type="http://schemas.openxmlformats.org/officeDocument/2006/relationships/slideLayout" Target="../slideLayouts/slideLayout93.xml"/><Relationship Id="rId2" Type="http://schemas.openxmlformats.org/officeDocument/2006/relationships/slideLayout" Target="../slideLayouts/slideLayout8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92.xml"/><Relationship Id="rId5" Type="http://schemas.openxmlformats.org/officeDocument/2006/relationships/slideLayout" Target="../slideLayouts/slideLayout8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91.xml"/><Relationship Id="rId4" Type="http://schemas.openxmlformats.org/officeDocument/2006/relationships/slideLayout" Target="../slideLayouts/slideLayout85.xml"/><Relationship Id="rId9" Type="http://schemas.openxmlformats.org/officeDocument/2006/relationships/slideLayout" Target="../slideLayouts/slideLayout90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2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7.xml"/><Relationship Id="rId7" Type="http://schemas.openxmlformats.org/officeDocument/2006/relationships/slideLayout" Target="../slideLayouts/slideLayout101.xml"/><Relationship Id="rId12" Type="http://schemas.openxmlformats.org/officeDocument/2006/relationships/slideLayout" Target="../slideLayouts/slideLayout106.xml"/><Relationship Id="rId17" Type="http://schemas.openxmlformats.org/officeDocument/2006/relationships/image" Target="../media/image8.png"/><Relationship Id="rId2" Type="http://schemas.openxmlformats.org/officeDocument/2006/relationships/slideLayout" Target="../slideLayouts/slideLayout96.xml"/><Relationship Id="rId16" Type="http://schemas.openxmlformats.org/officeDocument/2006/relationships/image" Target="../media/image7.jpeg"/><Relationship Id="rId1" Type="http://schemas.openxmlformats.org/officeDocument/2006/relationships/slideLayout" Target="../slideLayouts/slideLayout95.xml"/><Relationship Id="rId6" Type="http://schemas.openxmlformats.org/officeDocument/2006/relationships/slideLayout" Target="../slideLayouts/slideLayout100.xml"/><Relationship Id="rId11" Type="http://schemas.openxmlformats.org/officeDocument/2006/relationships/slideLayout" Target="../slideLayouts/slideLayout105.xml"/><Relationship Id="rId5" Type="http://schemas.openxmlformats.org/officeDocument/2006/relationships/slideLayout" Target="../slideLayouts/slideLayout99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4.xml"/><Relationship Id="rId4" Type="http://schemas.openxmlformats.org/officeDocument/2006/relationships/slideLayout" Target="../slideLayouts/slideLayout98.xml"/><Relationship Id="rId9" Type="http://schemas.openxmlformats.org/officeDocument/2006/relationships/slideLayout" Target="../slideLayouts/slideLayout103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628656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  <p:sp>
        <p:nvSpPr>
          <p:cNvPr id="10" name="Rectángulo 9"/>
          <p:cNvSpPr/>
          <p:nvPr/>
        </p:nvSpPr>
        <p:spPr>
          <a:xfrm>
            <a:off x="10035236" y="5820204"/>
            <a:ext cx="1915463" cy="785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6104" y="5820204"/>
            <a:ext cx="1022896" cy="663898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7068FDA6-2107-4701-8909-9DC6DDBCABC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863556" y="5704117"/>
            <a:ext cx="2047593" cy="923258"/>
          </a:xfrm>
          <a:prstGeom prst="rect">
            <a:avLst/>
          </a:prstGeom>
        </p:spPr>
      </p:pic>
      <p:sp>
        <p:nvSpPr>
          <p:cNvPr id="13" name="Rectángulo 12"/>
          <p:cNvSpPr/>
          <p:nvPr/>
        </p:nvSpPr>
        <p:spPr>
          <a:xfrm>
            <a:off x="10787743" y="5617029"/>
            <a:ext cx="1262743" cy="957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0871187" y="5839465"/>
            <a:ext cx="986634" cy="641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66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BFE34-C8A7-41B8-B45C-3EA63A59EB4E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241DC-D1CE-4829-AD3F-8FAB0248E2C6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10035236" y="5820204"/>
            <a:ext cx="1915463" cy="785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>
              <a:solidFill>
                <a:prstClr val="white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6104" y="5820204"/>
            <a:ext cx="1022896" cy="663898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7068FDA6-2107-4701-8909-9DC6DDBCABC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863556" y="5704117"/>
            <a:ext cx="2047593" cy="923258"/>
          </a:xfrm>
          <a:prstGeom prst="rect">
            <a:avLst/>
          </a:prstGeom>
        </p:spPr>
      </p:pic>
      <p:sp>
        <p:nvSpPr>
          <p:cNvPr id="13" name="Rectángulo 12"/>
          <p:cNvSpPr/>
          <p:nvPr/>
        </p:nvSpPr>
        <p:spPr>
          <a:xfrm>
            <a:off x="10787743" y="5617029"/>
            <a:ext cx="1262743" cy="957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>
              <a:solidFill>
                <a:prstClr val="white"/>
              </a:solidFill>
            </a:endParaRP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0871187" y="5839465"/>
            <a:ext cx="986634" cy="641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929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964D62-83F8-5D42-A673-57893711C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A0F0D-41E0-4641-A347-EE4A0B56E794}" type="datetimeFigureOut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29/2/2024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F7F9F6-2042-3A4E-8BF0-EBA8494C8A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B8E757-236B-BE45-A794-8F47866B03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D36DC-97BC-9746-A5A5-0DA0A9472770}" type="slidenum">
              <a:rPr lang="es-C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8F2E1C6-3CFD-6C43-8932-7A150AFD300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815646" y="2540000"/>
            <a:ext cx="8376354" cy="4292599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234682" y="6323836"/>
            <a:ext cx="788918" cy="534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01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  <p:sp>
        <p:nvSpPr>
          <p:cNvPr id="25" name="Google Shape;25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  <p:sp>
        <p:nvSpPr>
          <p:cNvPr id="26" name="Google Shape;26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CR" kern="0"/>
              <a:pPr>
                <a:buClr>
                  <a:srgbClr val="000000"/>
                </a:buClr>
                <a:buFont typeface="Arial"/>
                <a:buNone/>
              </a:pPr>
              <a:t>‹Nº›</a:t>
            </a:fld>
            <a:endParaRPr kern="0"/>
          </a:p>
        </p:txBody>
      </p:sp>
      <p:pic>
        <p:nvPicPr>
          <p:cNvPr id="7" name="Google Shape;128;p16"/>
          <p:cNvPicPr preferRelativeResize="0"/>
          <p:nvPr userDrawn="1"/>
        </p:nvPicPr>
        <p:blipFill rotWithShape="1">
          <a:blip r:embed="rId13">
            <a:alphaModFix/>
          </a:blip>
          <a:srcRect l="9181" t="12436" r="13853" b="9150"/>
          <a:stretch/>
        </p:blipFill>
        <p:spPr>
          <a:xfrm>
            <a:off x="10038902" y="5974000"/>
            <a:ext cx="1149353" cy="57658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29;p16"/>
          <p:cNvPicPr preferRelativeResize="0"/>
          <p:nvPr userDrawn="1"/>
        </p:nvPicPr>
        <p:blipFill rotWithShape="1">
          <a:blip r:embed="rId14">
            <a:alphaModFix/>
          </a:blip>
          <a:srcRect l="49354"/>
          <a:stretch/>
        </p:blipFill>
        <p:spPr>
          <a:xfrm>
            <a:off x="11251117" y="5864780"/>
            <a:ext cx="887095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824870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87975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24" y="135963"/>
            <a:ext cx="1901952" cy="98640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9677400" y="241300"/>
            <a:ext cx="2324100" cy="881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800" y="135963"/>
            <a:ext cx="1332000" cy="86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774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  <p:sp>
        <p:nvSpPr>
          <p:cNvPr id="9" name="Rectángulo 8"/>
          <p:cNvSpPr/>
          <p:nvPr/>
        </p:nvSpPr>
        <p:spPr>
          <a:xfrm>
            <a:off x="9677400" y="241300"/>
            <a:ext cx="2324100" cy="881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800" y="135963"/>
            <a:ext cx="1332000" cy="86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770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  <p:sp>
        <p:nvSpPr>
          <p:cNvPr id="9" name="Rectángulo 8"/>
          <p:cNvSpPr/>
          <p:nvPr/>
        </p:nvSpPr>
        <p:spPr>
          <a:xfrm>
            <a:off x="9677400" y="241300"/>
            <a:ext cx="2324100" cy="881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800" y="135963"/>
            <a:ext cx="1332000" cy="86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054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E5A6B-BD3F-4E43-93D2-D6BE4EA79A91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DBC95-8588-4BB7-8B2B-841BB0AF42EB}" type="slidenum">
              <a:rPr lang="es-CR" smtClean="0"/>
              <a:t>‹Nº›</a:t>
            </a:fld>
            <a:endParaRPr lang="es-CR" dirty="0"/>
          </a:p>
        </p:txBody>
      </p:sp>
      <p:sp>
        <p:nvSpPr>
          <p:cNvPr id="10" name="Rectángulo 9"/>
          <p:cNvSpPr/>
          <p:nvPr/>
        </p:nvSpPr>
        <p:spPr>
          <a:xfrm>
            <a:off x="10035236" y="5820204"/>
            <a:ext cx="1915463" cy="785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6104" y="5820204"/>
            <a:ext cx="1022896" cy="663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67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  <p:sp>
        <p:nvSpPr>
          <p:cNvPr id="9" name="Rectángulo 8"/>
          <p:cNvSpPr/>
          <p:nvPr/>
        </p:nvSpPr>
        <p:spPr>
          <a:xfrm>
            <a:off x="9677400" y="241300"/>
            <a:ext cx="2324100" cy="881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800" y="135963"/>
            <a:ext cx="1332000" cy="86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062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  <p:sp>
        <p:nvSpPr>
          <p:cNvPr id="10" name="Rectángulo 9"/>
          <p:cNvSpPr/>
          <p:nvPr/>
        </p:nvSpPr>
        <p:spPr>
          <a:xfrm>
            <a:off x="10035236" y="5820204"/>
            <a:ext cx="1915463" cy="785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6104" y="5820204"/>
            <a:ext cx="1022896" cy="663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765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869" r:id="rId12"/>
    <p:sldLayoutId id="214748385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R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BFE34-C8A7-41B8-B45C-3EA63A59EB4E}" type="datetimeFigureOut">
              <a:rPr lang="es-CR" smtClean="0"/>
              <a:t>29/2/2024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241DC-D1CE-4829-AD3F-8FAB0248E2C6}" type="slidenum">
              <a:rPr lang="es-CR" smtClean="0"/>
              <a:t>‹Nº›</a:t>
            </a:fld>
            <a:endParaRPr lang="es-CR" dirty="0"/>
          </a:p>
        </p:txBody>
      </p:sp>
      <p:sp>
        <p:nvSpPr>
          <p:cNvPr id="10" name="Rectángulo 9"/>
          <p:cNvSpPr/>
          <p:nvPr/>
        </p:nvSpPr>
        <p:spPr>
          <a:xfrm>
            <a:off x="10035236" y="5820204"/>
            <a:ext cx="1915463" cy="785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6104" y="5820204"/>
            <a:ext cx="1022896" cy="663898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7068FDA6-2107-4701-8909-9DC6DDBCABC8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677402" y="5428373"/>
            <a:ext cx="2308848" cy="1041058"/>
          </a:xfrm>
          <a:prstGeom prst="rect">
            <a:avLst/>
          </a:prstGeom>
        </p:spPr>
      </p:pic>
      <p:sp>
        <p:nvSpPr>
          <p:cNvPr id="13" name="Rectángulo 12"/>
          <p:cNvSpPr/>
          <p:nvPr/>
        </p:nvSpPr>
        <p:spPr>
          <a:xfrm>
            <a:off x="10787743" y="5617029"/>
            <a:ext cx="1262743" cy="957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787743" y="5599726"/>
            <a:ext cx="1112520" cy="72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86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91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primero.segundo.ciclos@mep.go.cr" TargetMode="External"/><Relationship Id="rId2" Type="http://schemas.openxmlformats.org/officeDocument/2006/relationships/hyperlink" Target="mailto:servicioseducativos@mep.go.cr" TargetMode="External"/><Relationship Id="rId1" Type="http://schemas.openxmlformats.org/officeDocument/2006/relationships/slideLayout" Target="../slideLayouts/slideLayout136.xml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4B1A262-09C6-42AF-8528-EA87A09A7B94}"/>
              </a:ext>
            </a:extLst>
          </p:cNvPr>
          <p:cNvSpPr txBox="1"/>
          <p:nvPr/>
        </p:nvSpPr>
        <p:spPr>
          <a:xfrm>
            <a:off x="1847528" y="1988840"/>
            <a:ext cx="856895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R" sz="5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CONOCIENDO EL PROGRAMA</a:t>
            </a:r>
          </a:p>
          <a:p>
            <a:pPr algn="ctr"/>
            <a:r>
              <a:rPr lang="es-CR" sz="5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AULA EDAD</a:t>
            </a:r>
          </a:p>
        </p:txBody>
      </p:sp>
    </p:spTree>
    <p:extLst>
      <p:ext uri="{BB962C8B-B14F-4D97-AF65-F5344CB8AC3E}">
        <p14:creationId xmlns:p14="http://schemas.microsoft.com/office/powerpoint/2010/main" val="4067084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67408" y="1061120"/>
            <a:ext cx="10441160" cy="4439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CR" sz="2400" dirty="0">
                <a:solidFill>
                  <a:srgbClr val="2B2E35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Creado mediante Acuerdo del Consejo Superior de Educación, Acta N° 06-2013 del 25 de febrero del 2013, acuerdo 08-06-2013: “Aprobar las modificaciones al Programa Aula Edad, aprobado en la sesión 01-2013 mediante acuerdo 08-01-2013 y las disposiciones transitorias”: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R" sz="2400" dirty="0">
                <a:solidFill>
                  <a:srgbClr val="2B2E35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lvl="2" algn="just">
              <a:lnSpc>
                <a:spcPct val="107000"/>
              </a:lnSpc>
            </a:pPr>
            <a:r>
              <a:rPr lang="es-CR" sz="2400" dirty="0">
                <a:solidFill>
                  <a:srgbClr val="2B2E35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“El programa de nivelación escolar “Aula Edad”, surge de la necesidad de brindar oportunidades de promoción e inserción en el sistema educativo a aquellos estudiantes que presentan sobre-edad en el aula regular, ya sea por </a:t>
            </a:r>
            <a:r>
              <a:rPr lang="es-CR" sz="2400" dirty="0" err="1">
                <a:solidFill>
                  <a:srgbClr val="2B2E35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repitencia</a:t>
            </a:r>
            <a:r>
              <a:rPr lang="es-CR" sz="2400" dirty="0">
                <a:solidFill>
                  <a:srgbClr val="2B2E35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o deserción, en los centros educativos en I  y II ciclos de la Educación Básica.” (Acta N° 06-2013, Acuerdo 08-06-2013)</a:t>
            </a:r>
            <a:endParaRPr lang="es-CR" sz="2400" dirty="0">
              <a:solidFill>
                <a:srgbClr val="2B2E35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279848" y="1061120"/>
            <a:ext cx="9433048" cy="45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es-CR" sz="2400" dirty="0">
              <a:solidFill>
                <a:srgbClr val="2B2E35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185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55840" y="620688"/>
            <a:ext cx="7128792" cy="598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s-CR" sz="2400" dirty="0">
                <a:solidFill>
                  <a:srgbClr val="2B2E35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Las consultas relacionadas a la </a:t>
            </a:r>
            <a:r>
              <a:rPr lang="es-CR" sz="2400" u="sng" dirty="0">
                <a:solidFill>
                  <a:srgbClr val="2B2E35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aprobación de presupuesto </a:t>
            </a:r>
            <a:r>
              <a:rPr lang="es-CR" sz="2400" dirty="0">
                <a:solidFill>
                  <a:srgbClr val="2B2E35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para la apertura o continuidad del programa se deben realizar de forma anual en el Departamento de Desarrollo de Servicios Educativos (DDSE), de la Dirección de Planificación Institucional (DPI). </a:t>
            </a:r>
            <a:r>
              <a:rPr lang="es-CR" sz="2400" dirty="0">
                <a:solidFill>
                  <a:srgbClr val="2B2E3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servicioseducativos@mep.go.cr</a:t>
            </a:r>
            <a:endParaRPr lang="es-CR" sz="2400" dirty="0">
              <a:solidFill>
                <a:srgbClr val="2B2E35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s-CR" sz="2400" dirty="0">
              <a:solidFill>
                <a:srgbClr val="2B2E35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s-CR" sz="2400" dirty="0">
              <a:solidFill>
                <a:srgbClr val="2B2E35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s-CR" sz="2400" dirty="0">
                <a:solidFill>
                  <a:srgbClr val="2B2E35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Las consultas relacionadas a </a:t>
            </a:r>
            <a:r>
              <a:rPr lang="es-CR" sz="2400" u="sng" dirty="0">
                <a:solidFill>
                  <a:srgbClr val="2B2E35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temas curriculares</a:t>
            </a:r>
            <a:r>
              <a:rPr lang="es-CR" sz="2400" dirty="0">
                <a:solidFill>
                  <a:srgbClr val="2B2E35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deben realizarse en el Departamento de I y II Ciclos, de la Dirección de Desarrollo Curricular. </a:t>
            </a:r>
            <a:r>
              <a:rPr lang="es-CR" sz="2400" dirty="0">
                <a:hlinkClick r:id="rId3"/>
              </a:rPr>
              <a:t>primero.segundo.ciclos@mep.go.cr</a:t>
            </a:r>
            <a:r>
              <a:rPr lang="es-CR" sz="2400" dirty="0"/>
              <a:t> </a:t>
            </a:r>
            <a:endParaRPr lang="es-CR" sz="2400" dirty="0">
              <a:solidFill>
                <a:srgbClr val="2B2E35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es-CR" sz="2400" dirty="0">
              <a:solidFill>
                <a:srgbClr val="2B2E35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es-CR" sz="2400" dirty="0">
              <a:solidFill>
                <a:srgbClr val="2B2E35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Taller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1412776"/>
            <a:ext cx="3580656" cy="3580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0958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3BCF818-D296-492F-BADE-128AA77766CC}"/>
              </a:ext>
            </a:extLst>
          </p:cNvPr>
          <p:cNvSpPr txBox="1"/>
          <p:nvPr/>
        </p:nvSpPr>
        <p:spPr>
          <a:xfrm>
            <a:off x="2423592" y="764704"/>
            <a:ext cx="7264371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Clr>
                <a:schemeClr val="dk1"/>
              </a:buClr>
              <a:buSzPts val="4400"/>
            </a:pPr>
            <a:r>
              <a:rPr lang="es-CR" sz="2800" b="1" dirty="0">
                <a:solidFill>
                  <a:srgbClr val="2B2E35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 del Programa Aula Edad</a:t>
            </a:r>
            <a:endParaRPr lang="es-CR" sz="2400" dirty="0">
              <a:solidFill>
                <a:srgbClr val="2B2E35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24 CuadroTexto">
            <a:extLst>
              <a:ext uri="{FF2B5EF4-FFF2-40B4-BE49-F238E27FC236}">
                <a16:creationId xmlns:a16="http://schemas.microsoft.com/office/drawing/2014/main" id="{DDD23E58-A993-4726-906D-CD76F5130401}"/>
              </a:ext>
            </a:extLst>
          </p:cNvPr>
          <p:cNvSpPr txBox="1"/>
          <p:nvPr/>
        </p:nvSpPr>
        <p:spPr>
          <a:xfrm>
            <a:off x="1343472" y="1844824"/>
            <a:ext cx="4500024" cy="302433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rgbClr val="0058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>
            <a:defPPr lvl="0">
              <a:defRPr lang="es-ES_tradnl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CR" sz="2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Centros educativos de I y II Ciclos que tengan población en condición de extra o sobre edad, brindándose este servicio educativo dentro del horario regular. </a:t>
            </a:r>
          </a:p>
        </p:txBody>
      </p:sp>
      <p:sp>
        <p:nvSpPr>
          <p:cNvPr id="5" name="26 CuadroTexto">
            <a:extLst>
              <a:ext uri="{FF2B5EF4-FFF2-40B4-BE49-F238E27FC236}">
                <a16:creationId xmlns:a16="http://schemas.microsoft.com/office/drawing/2014/main" id="{CE0C4A76-AEE7-4899-A190-9A2DED5ECAA0}"/>
              </a:ext>
            </a:extLst>
          </p:cNvPr>
          <p:cNvSpPr txBox="1"/>
          <p:nvPr/>
        </p:nvSpPr>
        <p:spPr>
          <a:xfrm>
            <a:off x="6168008" y="1870514"/>
            <a:ext cx="4496597" cy="297295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rgbClr val="0058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>
            <a:defPPr lvl="0">
              <a:defRPr lang="es-ES_tradnl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CR" sz="2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El DDSE recibe y analiza cada solicitud de apertura o continuidad del programa Aula Edad mediante el formulario correspondiente y en las fechas establecidas para cada curso lectivo.</a:t>
            </a:r>
          </a:p>
        </p:txBody>
      </p:sp>
    </p:spTree>
    <p:extLst>
      <p:ext uri="{BB962C8B-B14F-4D97-AF65-F5344CB8AC3E}">
        <p14:creationId xmlns:p14="http://schemas.microsoft.com/office/powerpoint/2010/main" val="4082538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3">
            <a:extLst>
              <a:ext uri="{FF2B5EF4-FFF2-40B4-BE49-F238E27FC236}">
                <a16:creationId xmlns:a16="http://schemas.microsoft.com/office/drawing/2014/main" id="{42353C12-72A2-4BE8-9F02-AE3A5FFCD724}"/>
              </a:ext>
            </a:extLst>
          </p:cNvPr>
          <p:cNvSpPr txBox="1">
            <a:spLocks/>
          </p:cNvSpPr>
          <p:nvPr/>
        </p:nvSpPr>
        <p:spPr>
          <a:xfrm>
            <a:off x="1271464" y="620688"/>
            <a:ext cx="10080625" cy="576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s-CR" sz="2800" b="1" dirty="0"/>
              <a:t>Requisitos de ingreso de las personas estudiantes al programa</a:t>
            </a:r>
            <a:endParaRPr lang="es-CR" sz="2800" dirty="0"/>
          </a:p>
        </p:txBody>
      </p:sp>
      <p:sp>
        <p:nvSpPr>
          <p:cNvPr id="5" name="15 CuadroTexto">
            <a:extLst>
              <a:ext uri="{FF2B5EF4-FFF2-40B4-BE49-F238E27FC236}">
                <a16:creationId xmlns:a16="http://schemas.microsoft.com/office/drawing/2014/main" id="{FEDA29A1-1B6C-4223-B7CA-80AAC18A2D2C}"/>
              </a:ext>
            </a:extLst>
          </p:cNvPr>
          <p:cNvSpPr txBox="1"/>
          <p:nvPr/>
        </p:nvSpPr>
        <p:spPr>
          <a:xfrm>
            <a:off x="1302781" y="4653136"/>
            <a:ext cx="10009110" cy="792088"/>
          </a:xfrm>
          <a:prstGeom prst="rect">
            <a:avLst/>
          </a:prstGeom>
          <a:solidFill>
            <a:schemeClr val="accent2">
              <a:lumMod val="60000"/>
              <a:lumOff val="40000"/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lvl="0">
              <a:defRPr lang="es-ES_tradnl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CR" b="1" dirty="0">
                <a:solidFill>
                  <a:schemeClr val="tx1"/>
                </a:solidFill>
              </a:rPr>
              <a:t>Los estudiantes pueden incorporarse al grupo regular que le corresponda, en el siguiente curso lectivo, si se considera oportuno.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707714"/>
              </p:ext>
            </p:extLst>
          </p:nvPr>
        </p:nvGraphicFramePr>
        <p:xfrm>
          <a:off x="983432" y="1412776"/>
          <a:ext cx="5323904" cy="27559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3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727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Grado</a:t>
                      </a:r>
                      <a:endParaRPr lang="es-CR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Programa Aula Edad</a:t>
                      </a:r>
                      <a:endParaRPr lang="es-CR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513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Edad de Ingreso</a:t>
                      </a:r>
                      <a:endParaRPr lang="es-CR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Edad de Egreso</a:t>
                      </a:r>
                      <a:endParaRPr lang="es-CR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1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10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>
                          <a:effectLst/>
                        </a:rPr>
                        <a:t>11</a:t>
                      </a:r>
                      <a:endParaRPr lang="es-C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12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2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10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11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12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3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>
                          <a:effectLst/>
                        </a:rPr>
                        <a:t>11</a:t>
                      </a:r>
                      <a:endParaRPr lang="es-C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12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13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4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>
                          <a:effectLst/>
                        </a:rPr>
                        <a:t>11</a:t>
                      </a:r>
                      <a:endParaRPr lang="es-C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12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13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5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>
                          <a:effectLst/>
                        </a:rPr>
                        <a:t>12</a:t>
                      </a:r>
                      <a:endParaRPr lang="es-C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>
                          <a:effectLst/>
                        </a:rPr>
                        <a:t>13</a:t>
                      </a:r>
                      <a:endParaRPr lang="es-C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14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6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13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14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2000" dirty="0">
                          <a:effectLst/>
                        </a:rPr>
                        <a:t>15</a:t>
                      </a:r>
                      <a:endParaRPr lang="es-C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15 CuadroTexto">
            <a:extLst>
              <a:ext uri="{FF2B5EF4-FFF2-40B4-BE49-F238E27FC236}">
                <a16:creationId xmlns:a16="http://schemas.microsoft.com/office/drawing/2014/main" id="{FEDA29A1-1B6C-4223-B7CA-80AAC18A2D2C}"/>
              </a:ext>
            </a:extLst>
          </p:cNvPr>
          <p:cNvSpPr txBox="1"/>
          <p:nvPr/>
        </p:nvSpPr>
        <p:spPr>
          <a:xfrm>
            <a:off x="6744072" y="1939976"/>
            <a:ext cx="5184574" cy="1800200"/>
          </a:xfrm>
          <a:prstGeom prst="rect">
            <a:avLst/>
          </a:prstGeom>
          <a:solidFill>
            <a:schemeClr val="accent5">
              <a:lumMod val="50000"/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lvl="0">
              <a:defRPr lang="es-ES_tradnl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CR" b="1" u="sng" dirty="0"/>
              <a:t>No</a:t>
            </a:r>
            <a:r>
              <a:rPr lang="es-CR" b="1" dirty="0"/>
              <a:t> pueden ingresar estudiantes menores de 10 años o mayores de 15 años. Además, se debe cumplir el requisito de edad según al Nivel de Aula Edad que van a ingresar</a:t>
            </a:r>
          </a:p>
        </p:txBody>
      </p:sp>
    </p:spTree>
    <p:extLst>
      <p:ext uri="{BB962C8B-B14F-4D97-AF65-F5344CB8AC3E}">
        <p14:creationId xmlns:p14="http://schemas.microsoft.com/office/powerpoint/2010/main" val="1018843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3BCF818-D296-492F-BADE-128AA77766CC}"/>
              </a:ext>
            </a:extLst>
          </p:cNvPr>
          <p:cNvSpPr txBox="1"/>
          <p:nvPr/>
        </p:nvSpPr>
        <p:spPr>
          <a:xfrm>
            <a:off x="2423592" y="764704"/>
            <a:ext cx="7264371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Clr>
                <a:schemeClr val="dk1"/>
              </a:buClr>
              <a:buSzPts val="4400"/>
            </a:pPr>
            <a:r>
              <a:rPr lang="es-CR" sz="2800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Niveles de Aula Edad</a:t>
            </a:r>
            <a:endParaRPr lang="es-CR" sz="2400" dirty="0">
              <a:solidFill>
                <a:srgbClr val="2B2E35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280135"/>
              </p:ext>
            </p:extLst>
          </p:nvPr>
        </p:nvGraphicFramePr>
        <p:xfrm>
          <a:off x="1865032" y="1594535"/>
          <a:ext cx="8280920" cy="2088231"/>
        </p:xfrm>
        <a:graphic>
          <a:graphicData uri="http://schemas.openxmlformats.org/drawingml/2006/table">
            <a:tbl>
              <a:tblPr firstRow="1" firstCol="1" bandRow="1"/>
              <a:tblGrid>
                <a:gridCol w="2016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64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607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R" sz="1800" dirty="0">
                          <a:solidFill>
                            <a:schemeClr val="bg1"/>
                          </a:solidFill>
                          <a:effectLst/>
                        </a:rPr>
                        <a:t>I nivel </a:t>
                      </a:r>
                      <a:endParaRPr lang="es-CR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R" sz="1800" dirty="0">
                          <a:effectLst/>
                        </a:rPr>
                        <a:t>Corresponde a los planes de estudio establecidos para I y II  grado del I Ciclo de la Educación General Básica. 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607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R" sz="1800" dirty="0">
                          <a:solidFill>
                            <a:schemeClr val="bg1"/>
                          </a:solidFill>
                          <a:effectLst/>
                        </a:rPr>
                        <a:t>II nivel</a:t>
                      </a:r>
                      <a:endParaRPr lang="es-CR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R" sz="1800" dirty="0">
                          <a:effectLst/>
                        </a:rPr>
                        <a:t>Corresponde a los planes de estudio de III grado del I Ciclo y IV grado del II Ciclo de la Educación General Básica. 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607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R" sz="1800" dirty="0">
                          <a:solidFill>
                            <a:schemeClr val="bg1"/>
                          </a:solidFill>
                          <a:effectLst/>
                        </a:rPr>
                        <a:t>III nivel</a:t>
                      </a:r>
                      <a:endParaRPr lang="es-CR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R" sz="1800" dirty="0">
                          <a:effectLst/>
                        </a:rPr>
                        <a:t>Corresponde a los planes de estudio aprobados para V y VI grado del II Ciclo de la Educación General Básica.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2779412" y="3813427"/>
            <a:ext cx="655272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1200" dirty="0">
                <a:ea typeface="Calibri" panose="020F0502020204030204" pitchFamily="34" charset="0"/>
                <a:cs typeface="Times New Roman" panose="02020603050405020304" pitchFamily="18" charset="0"/>
              </a:rPr>
              <a:t>Nota aclaratoria: la palabra grado hace referencia a </a:t>
            </a:r>
            <a:r>
              <a:rPr lang="es-CR" sz="12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año</a:t>
            </a:r>
            <a:r>
              <a:rPr lang="es-CR" sz="1200" dirty="0">
                <a:ea typeface="Calibri" panose="020F0502020204030204" pitchFamily="34" charset="0"/>
                <a:cs typeface="Times New Roman" panose="02020603050405020304" pitchFamily="18" charset="0"/>
              </a:rPr>
              <a:t> según los planes de estudio actuales</a:t>
            </a:r>
            <a:endParaRPr lang="es-CR" sz="1200" dirty="0"/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480609650"/>
              </p:ext>
            </p:extLst>
          </p:nvPr>
        </p:nvGraphicFramePr>
        <p:xfrm>
          <a:off x="3319705" y="4230782"/>
          <a:ext cx="5472141" cy="2178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0636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AE54D0F-450D-4FC5-A90C-6E76C72B4DE2}"/>
              </a:ext>
            </a:extLst>
          </p:cNvPr>
          <p:cNvSpPr txBox="1"/>
          <p:nvPr/>
        </p:nvSpPr>
        <p:spPr>
          <a:xfrm>
            <a:off x="1055440" y="1133356"/>
            <a:ext cx="9314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  <a:p>
            <a:endParaRPr lang="es-CR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313FCCE-171F-44BC-AA2D-A3FD18DC0B55}"/>
              </a:ext>
            </a:extLst>
          </p:cNvPr>
          <p:cNvSpPr txBox="1"/>
          <p:nvPr/>
        </p:nvSpPr>
        <p:spPr>
          <a:xfrm>
            <a:off x="1093912" y="469165"/>
            <a:ext cx="92890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R" b="1" dirty="0"/>
              <a:t>¿Cómo y cuándo realizar la solicitud?</a:t>
            </a:r>
            <a:endParaRPr lang="es-CR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A934FE30-49CD-4120-B0C3-870BBF8738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9347776"/>
              </p:ext>
            </p:extLst>
          </p:nvPr>
        </p:nvGraphicFramePr>
        <p:xfrm>
          <a:off x="672175" y="876525"/>
          <a:ext cx="10873208" cy="5780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Senitron – Developer Portal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21528">
            <a:off x="1343472" y="3789040"/>
            <a:ext cx="223224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39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AE54D0F-450D-4FC5-A90C-6E76C72B4DE2}"/>
              </a:ext>
            </a:extLst>
          </p:cNvPr>
          <p:cNvSpPr txBox="1"/>
          <p:nvPr/>
        </p:nvSpPr>
        <p:spPr>
          <a:xfrm>
            <a:off x="1055440" y="1133356"/>
            <a:ext cx="9314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  <a:p>
            <a:endParaRPr lang="es-CR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313FCCE-171F-44BC-AA2D-A3FD18DC0B55}"/>
              </a:ext>
            </a:extLst>
          </p:cNvPr>
          <p:cNvSpPr txBox="1"/>
          <p:nvPr/>
        </p:nvSpPr>
        <p:spPr>
          <a:xfrm>
            <a:off x="1093912" y="469165"/>
            <a:ext cx="92890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R" sz="2800" b="1" dirty="0"/>
              <a:t>Consideraciones importantes</a:t>
            </a:r>
            <a:endParaRPr lang="es-CR" sz="2800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A934FE30-49CD-4120-B0C3-870BBF8738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6582096"/>
              </p:ext>
            </p:extLst>
          </p:nvPr>
        </p:nvGraphicFramePr>
        <p:xfrm>
          <a:off x="672175" y="876525"/>
          <a:ext cx="10873208" cy="5780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ángulo 6"/>
          <p:cNvSpPr/>
          <p:nvPr/>
        </p:nvSpPr>
        <p:spPr>
          <a:xfrm>
            <a:off x="672175" y="1456521"/>
            <a:ext cx="9888321" cy="4439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CR" sz="2400" dirty="0">
                <a:solidFill>
                  <a:srgbClr val="2B2E35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El director del centro educativo, debe velar porque el programa cuente con contenido presupuestario </a:t>
            </a:r>
            <a:r>
              <a:rPr lang="es-CR" sz="2400" u="sng" dirty="0">
                <a:solidFill>
                  <a:srgbClr val="2B2E35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cada año</a:t>
            </a:r>
            <a:r>
              <a:rPr lang="es-CR" sz="2400" dirty="0">
                <a:solidFill>
                  <a:srgbClr val="2B2E35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es-CR" sz="2400" dirty="0">
              <a:solidFill>
                <a:srgbClr val="2B2E35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CR" sz="2400" dirty="0">
                <a:solidFill>
                  <a:srgbClr val="2B2E35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El director del centro educativo será el único responsable si pone a laborar a algún funcionario sin el debido contenido presupuestario.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es-CR" sz="2400" dirty="0">
              <a:solidFill>
                <a:srgbClr val="2B2E35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CR" sz="2400" dirty="0">
                <a:solidFill>
                  <a:srgbClr val="2B2E35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El trámite de nombramiento del recurso asignado (código o ampliación de la jornada) será por parte de la Dirección de Gestión del Talento Humano de este Ministerio.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es-CR" sz="2400" dirty="0">
              <a:solidFill>
                <a:srgbClr val="2B2E35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es-CR" sz="2400" dirty="0">
              <a:solidFill>
                <a:srgbClr val="2B2E35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802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4B1A262-09C6-42AF-8528-EA87A09A7B94}"/>
              </a:ext>
            </a:extLst>
          </p:cNvPr>
          <p:cNvSpPr txBox="1"/>
          <p:nvPr/>
        </p:nvSpPr>
        <p:spPr>
          <a:xfrm>
            <a:off x="1847528" y="1988840"/>
            <a:ext cx="856895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R" sz="5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PROGRAMA</a:t>
            </a:r>
          </a:p>
          <a:p>
            <a:pPr algn="ctr"/>
            <a:r>
              <a:rPr lang="es-CR" sz="5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AULA EDAD</a:t>
            </a:r>
          </a:p>
        </p:txBody>
      </p:sp>
    </p:spTree>
    <p:extLst>
      <p:ext uri="{BB962C8B-B14F-4D97-AF65-F5344CB8AC3E}">
        <p14:creationId xmlns:p14="http://schemas.microsoft.com/office/powerpoint/2010/main" val="935241479"/>
      </p:ext>
    </p:extLst>
  </p:cSld>
  <p:clrMapOvr>
    <a:masterClrMapping/>
  </p:clrMapOvr>
</p:sld>
</file>

<file path=ppt/theme/theme1.xml><?xml version="1.0" encoding="utf-8"?>
<a:theme xmlns:a="http://schemas.openxmlformats.org/drawingml/2006/main" name="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" id="{9E409746-257C-44A1-B1A5-2B36D314A936}" vid="{C1C71B48-9CC6-4295-8666-359BCBBF43A9}"/>
    </a:ext>
  </a:extLst>
</a:theme>
</file>

<file path=ppt/theme/theme10.xml><?xml version="1.0" encoding="utf-8"?>
<a:theme xmlns:a="http://schemas.openxmlformats.org/drawingml/2006/main" name="Presentación1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1" id="{3F5EADD3-7D77-46F9-AD46-3E31AD69C047}" vid="{927E24C1-1B74-41F8-BF0C-3A6DF98753F6}"/>
    </a:ext>
  </a:extLst>
</a:theme>
</file>

<file path=ppt/theme/theme11.xml><?xml version="1.0" encoding="utf-8"?>
<a:theme xmlns:a="http://schemas.openxmlformats.org/drawingml/2006/main" name="1_Presentación1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1" id="{3F5EADD3-7D77-46F9-AD46-3E31AD69C047}" vid="{927E24C1-1B74-41F8-BF0C-3A6DF98753F6}"/>
    </a:ext>
  </a:extLst>
</a:theme>
</file>

<file path=ppt/theme/theme12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1_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5" id="{D4FFB9B6-99AB-45E7-A326-48D91950409F}" vid="{1679E7D6-E0AD-4EFA-BD63-3DC2B666EA16}"/>
    </a:ext>
  </a:extLst>
</a:theme>
</file>

<file path=ppt/theme/theme1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" id="{48677B7E-8C6B-4DE4-ABB9-CE8CF8301C33}" vid="{EC391959-7FFB-4E68-BAE8-E455AF3E9B25}"/>
    </a:ext>
  </a:extLst>
</a:theme>
</file>

<file path=ppt/theme/theme4.xml><?xml version="1.0" encoding="utf-8"?>
<a:theme xmlns:a="http://schemas.openxmlformats.org/drawingml/2006/main" name="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" id="{079D4CCC-8B1E-4CC3-81A4-C8A0E3604404}" vid="{B2A2F834-5E29-4611-81ED-BFD410B87293}"/>
    </a:ext>
  </a:extLst>
</a:theme>
</file>

<file path=ppt/theme/theme5.xml><?xml version="1.0" encoding="utf-8"?>
<a:theme xmlns:a="http://schemas.openxmlformats.org/drawingml/2006/main" name="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" id="{ECF24B12-64A3-47C0-99FB-F49D2AA66668}" vid="{95DD40A6-3E95-43DE-AFB4-42A4F87A7A4A}"/>
    </a:ext>
  </a:extLst>
</a:theme>
</file>

<file path=ppt/theme/theme6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_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" id="{D6582C3D-7866-4C7D-A00C-7E4EEF4E578D}" vid="{8D2081A0-D0D0-4903-8512-747F41ABA0AD}"/>
    </a:ext>
  </a:extLst>
</a:theme>
</file>

<file path=ppt/theme/theme8.xml><?xml version="1.0" encoding="utf-8"?>
<a:theme xmlns:a="http://schemas.openxmlformats.org/drawingml/2006/main" name="2_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" id="{AC35E3F4-939E-43EF-8F8E-6791B53026A8}" vid="{C80DBE86-6A23-4253-9688-4763BD6841E2}"/>
    </a:ext>
  </a:extLst>
</a:theme>
</file>

<file path=ppt/theme/theme9.xml><?xml version="1.0" encoding="utf-8"?>
<a:theme xmlns:a="http://schemas.openxmlformats.org/drawingml/2006/main" name="Presentación1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0" id="{D1869EC7-1A6C-4B41-89E8-E4F643846C64}" vid="{64804CF4-724C-4071-AD1B-06EC85A643C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13250</TotalTime>
  <Words>650</Words>
  <Application>Microsoft Office PowerPoint</Application>
  <PresentationFormat>Panorámica</PresentationFormat>
  <Paragraphs>69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13</vt:i4>
      </vt:variant>
      <vt:variant>
        <vt:lpstr>Títulos de diapositiva</vt:lpstr>
      </vt:variant>
      <vt:variant>
        <vt:i4>9</vt:i4>
      </vt:variant>
    </vt:vector>
  </HeadingPairs>
  <TitlesOfParts>
    <vt:vector size="26" baseType="lpstr">
      <vt:lpstr>Arial</vt:lpstr>
      <vt:lpstr>Arial Rounded MT Bold</vt:lpstr>
      <vt:lpstr>Calibri</vt:lpstr>
      <vt:lpstr>Calibri Light</vt:lpstr>
      <vt:lpstr>1</vt:lpstr>
      <vt:lpstr>Diseño personalizado</vt:lpstr>
      <vt:lpstr>1_1</vt:lpstr>
      <vt:lpstr>2</vt:lpstr>
      <vt:lpstr>3</vt:lpstr>
      <vt:lpstr>3_Diseño personalizado</vt:lpstr>
      <vt:lpstr>1_3</vt:lpstr>
      <vt:lpstr>2_3</vt:lpstr>
      <vt:lpstr>Presentación10</vt:lpstr>
      <vt:lpstr>Presentación11</vt:lpstr>
      <vt:lpstr>1_Presentación11</vt:lpstr>
      <vt:lpstr>2_Tema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Ivannia Quiros Morales</cp:lastModifiedBy>
  <cp:revision>528</cp:revision>
  <cp:lastPrinted>2019-09-17T20:17:44Z</cp:lastPrinted>
  <dcterms:created xsi:type="dcterms:W3CDTF">2018-09-07T00:05:20Z</dcterms:created>
  <dcterms:modified xsi:type="dcterms:W3CDTF">2024-02-29T19:06:53Z</dcterms:modified>
</cp:coreProperties>
</file>