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  <p:sldMasterId id="2147483690" r:id="rId6"/>
    <p:sldMasterId id="2147483702" r:id="rId7"/>
    <p:sldMasterId id="2147483716" r:id="rId8"/>
  </p:sldMasterIdLst>
  <p:notesMasterIdLst>
    <p:notesMasterId r:id="rId34"/>
  </p:notesMasterIdLst>
  <p:handoutMasterIdLst>
    <p:handoutMasterId r:id="rId35"/>
  </p:handoutMasterIdLst>
  <p:sldIdLst>
    <p:sldId id="256" r:id="rId9"/>
    <p:sldId id="566" r:id="rId10"/>
    <p:sldId id="889" r:id="rId11"/>
    <p:sldId id="605" r:id="rId12"/>
    <p:sldId id="576" r:id="rId13"/>
    <p:sldId id="587" r:id="rId14"/>
    <p:sldId id="606" r:id="rId15"/>
    <p:sldId id="270" r:id="rId16"/>
    <p:sldId id="903" r:id="rId17"/>
    <p:sldId id="582" r:id="rId18"/>
    <p:sldId id="906" r:id="rId19"/>
    <p:sldId id="894" r:id="rId20"/>
    <p:sldId id="893" r:id="rId21"/>
    <p:sldId id="895" r:id="rId22"/>
    <p:sldId id="892" r:id="rId23"/>
    <p:sldId id="896" r:id="rId24"/>
    <p:sldId id="908" r:id="rId25"/>
    <p:sldId id="899" r:id="rId26"/>
    <p:sldId id="273" r:id="rId27"/>
    <p:sldId id="890" r:id="rId28"/>
    <p:sldId id="891" r:id="rId29"/>
    <p:sldId id="907" r:id="rId30"/>
    <p:sldId id="909" r:id="rId31"/>
    <p:sldId id="910" r:id="rId32"/>
    <p:sldId id="911" r:id="rId33"/>
  </p:sldIdLst>
  <p:sldSz cx="12192000" cy="6858000"/>
  <p:notesSz cx="7010400" cy="9296400"/>
  <p:defaultTextStyle>
    <a:defPPr>
      <a:defRPr lang="es-CR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FB6700"/>
    <a:srgbClr val="3FCED1"/>
    <a:srgbClr val="00BED1"/>
    <a:srgbClr val="FC5558"/>
    <a:srgbClr val="0070C0"/>
    <a:srgbClr val="FB6B31"/>
    <a:srgbClr val="093E6B"/>
    <a:srgbClr val="F9CE16"/>
    <a:srgbClr val="FD5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1" autoAdjust="0"/>
    <p:restoredTop sz="94063" autoAdjust="0"/>
  </p:normalViewPr>
  <p:slideViewPr>
    <p:cSldViewPr snapToGrid="0">
      <p:cViewPr varScale="1">
        <p:scale>
          <a:sx n="59" d="100"/>
          <a:sy n="59" d="100"/>
        </p:scale>
        <p:origin x="5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16.jp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95D9F-8390-4BBC-AA85-453FBCCD159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E2364CD-190B-4612-B49B-94453D4E5807}">
      <dgm:prSet phldrT="[Texto]" custT="1"/>
      <dgm:spPr/>
      <dgm:t>
        <a:bodyPr/>
        <a:lstStyle/>
        <a:p>
          <a:r>
            <a:rPr lang="es-CR" sz="2000" b="1" dirty="0">
              <a:solidFill>
                <a:schemeClr val="tx1"/>
              </a:solidFill>
            </a:rPr>
            <a:t>Enriquecimiento curricular </a:t>
          </a:r>
        </a:p>
      </dgm:t>
    </dgm:pt>
    <dgm:pt modelId="{AB88E2E5-8ACE-421E-89AA-9CFDE204AD4B}" type="parTrans" cxnId="{7B528209-25D5-4C84-8893-8031359BDC50}">
      <dgm:prSet/>
      <dgm:spPr/>
      <dgm:t>
        <a:bodyPr/>
        <a:lstStyle/>
        <a:p>
          <a:endParaRPr lang="es-CR"/>
        </a:p>
      </dgm:t>
    </dgm:pt>
    <dgm:pt modelId="{3D0BD2C6-34B2-48A8-AB15-996358113FED}" type="sibTrans" cxnId="{7B528209-25D5-4C84-8893-8031359BDC50}">
      <dgm:prSet/>
      <dgm:spPr/>
      <dgm:t>
        <a:bodyPr/>
        <a:lstStyle/>
        <a:p>
          <a:endParaRPr lang="es-CR"/>
        </a:p>
      </dgm:t>
    </dgm:pt>
    <dgm:pt modelId="{CA5A4572-DF4B-4860-9963-4E5EB767AD6F}">
      <dgm:prSet phldrT="[Texto]"/>
      <dgm:spPr/>
      <dgm:t>
        <a:bodyPr/>
        <a:lstStyle/>
        <a:p>
          <a:r>
            <a:rPr lang="es-CR" dirty="0"/>
            <a:t> </a:t>
          </a:r>
          <a:r>
            <a:rPr lang="es-CR" b="1" dirty="0">
              <a:solidFill>
                <a:schemeClr val="tx1"/>
              </a:solidFill>
            </a:rPr>
            <a:t>Actividades cocurriculares </a:t>
          </a:r>
        </a:p>
      </dgm:t>
    </dgm:pt>
    <dgm:pt modelId="{4217F1DD-F123-41D2-A19E-AA9566C80153}" type="parTrans" cxnId="{0547D433-42B2-4548-A25D-E1F04B8EE1AC}">
      <dgm:prSet/>
      <dgm:spPr/>
      <dgm:t>
        <a:bodyPr/>
        <a:lstStyle/>
        <a:p>
          <a:endParaRPr lang="es-CR"/>
        </a:p>
      </dgm:t>
    </dgm:pt>
    <dgm:pt modelId="{15ED25FA-A3C7-432F-8429-EBBF39D2C64E}" type="sibTrans" cxnId="{0547D433-42B2-4548-A25D-E1F04B8EE1AC}">
      <dgm:prSet/>
      <dgm:spPr/>
      <dgm:t>
        <a:bodyPr/>
        <a:lstStyle/>
        <a:p>
          <a:endParaRPr lang="es-CR"/>
        </a:p>
      </dgm:t>
    </dgm:pt>
    <dgm:pt modelId="{04CBEC49-E900-4028-9E7F-7EBB755C15EA}">
      <dgm:prSet custT="1"/>
      <dgm:spPr/>
      <dgm:t>
        <a:bodyPr/>
        <a:lstStyle/>
        <a:p>
          <a:r>
            <a:rPr lang="es-CR" sz="1900" dirty="0"/>
            <a:t>Dentro del aula.</a:t>
          </a:r>
        </a:p>
      </dgm:t>
    </dgm:pt>
    <dgm:pt modelId="{AA999CB9-BA37-43B9-84C0-BCBC7FCC6E5E}" type="parTrans" cxnId="{0DB4954D-DBDB-4468-B792-62A501D4445D}">
      <dgm:prSet/>
      <dgm:spPr/>
      <dgm:t>
        <a:bodyPr/>
        <a:lstStyle/>
        <a:p>
          <a:endParaRPr lang="es-CR"/>
        </a:p>
      </dgm:t>
    </dgm:pt>
    <dgm:pt modelId="{7381216C-3F50-4343-9C3D-1F88271B18D0}" type="sibTrans" cxnId="{0DB4954D-DBDB-4468-B792-62A501D4445D}">
      <dgm:prSet/>
      <dgm:spPr/>
      <dgm:t>
        <a:bodyPr/>
        <a:lstStyle/>
        <a:p>
          <a:endParaRPr lang="es-CR"/>
        </a:p>
      </dgm:t>
    </dgm:pt>
    <dgm:pt modelId="{667EC6C5-7F0C-4519-994C-84FF04B41EA3}">
      <dgm:prSet custT="1"/>
      <dgm:spPr/>
      <dgm:t>
        <a:bodyPr/>
        <a:lstStyle/>
        <a:p>
          <a:r>
            <a:rPr lang="es-CR" sz="1900" dirty="0"/>
            <a:t>Se debe ampliar y profundizar aprendizajes esperados e intereses.</a:t>
          </a:r>
        </a:p>
      </dgm:t>
    </dgm:pt>
    <dgm:pt modelId="{EB71292F-6583-4893-935D-28A77D4FA548}" type="parTrans" cxnId="{5CAEE2CB-736A-4B02-AA97-782EA5B71224}">
      <dgm:prSet/>
      <dgm:spPr/>
      <dgm:t>
        <a:bodyPr/>
        <a:lstStyle/>
        <a:p>
          <a:endParaRPr lang="es-CR"/>
        </a:p>
      </dgm:t>
    </dgm:pt>
    <dgm:pt modelId="{8323CE1E-9AAA-42A6-8719-189DC0C8DC4B}" type="sibTrans" cxnId="{5CAEE2CB-736A-4B02-AA97-782EA5B71224}">
      <dgm:prSet/>
      <dgm:spPr/>
      <dgm:t>
        <a:bodyPr/>
        <a:lstStyle/>
        <a:p>
          <a:endParaRPr lang="es-CR"/>
        </a:p>
      </dgm:t>
    </dgm:pt>
    <dgm:pt modelId="{C22E4856-52E5-42A5-9613-43C757544F40}">
      <dgm:prSet custT="1"/>
      <dgm:spPr/>
      <dgm:t>
        <a:bodyPr/>
        <a:lstStyle/>
        <a:p>
          <a:r>
            <a:rPr lang="es-CR" sz="1700" dirty="0"/>
            <a:t>Fuera del centro educativo, alianzas eternas. </a:t>
          </a:r>
        </a:p>
      </dgm:t>
    </dgm:pt>
    <dgm:pt modelId="{B507F406-7B7C-4ECF-91E7-F7B17CF3C33A}" type="parTrans" cxnId="{B018AE7D-CC93-4526-BC58-BEF1D538AB2F}">
      <dgm:prSet/>
      <dgm:spPr/>
      <dgm:t>
        <a:bodyPr/>
        <a:lstStyle/>
        <a:p>
          <a:endParaRPr lang="es-CR"/>
        </a:p>
      </dgm:t>
    </dgm:pt>
    <dgm:pt modelId="{46D29432-56C1-4A7C-BC58-2375ADEFABDC}" type="sibTrans" cxnId="{B018AE7D-CC93-4526-BC58-BEF1D538AB2F}">
      <dgm:prSet/>
      <dgm:spPr/>
      <dgm:t>
        <a:bodyPr/>
        <a:lstStyle/>
        <a:p>
          <a:endParaRPr lang="es-CR"/>
        </a:p>
      </dgm:t>
    </dgm:pt>
    <dgm:pt modelId="{A38521FA-DD68-419E-8093-8D2B14F6052C}">
      <dgm:prSet custT="1"/>
      <dgm:spPr/>
      <dgm:t>
        <a:bodyPr/>
        <a:lstStyle/>
        <a:p>
          <a:r>
            <a:rPr lang="es-CR" sz="1700" dirty="0"/>
            <a:t>Experto disciplinar permite el desarrollo de habilidades y capacidades.</a:t>
          </a:r>
        </a:p>
      </dgm:t>
    </dgm:pt>
    <dgm:pt modelId="{004E9364-016B-47C8-8D3D-EE515B848FD7}" type="parTrans" cxnId="{51AD919C-C3D3-4C9A-9B81-5D29DE120A08}">
      <dgm:prSet/>
      <dgm:spPr/>
      <dgm:t>
        <a:bodyPr/>
        <a:lstStyle/>
        <a:p>
          <a:endParaRPr lang="es-CR"/>
        </a:p>
      </dgm:t>
    </dgm:pt>
    <dgm:pt modelId="{0BB63D17-5206-44EB-9526-82BC5813BB37}" type="sibTrans" cxnId="{51AD919C-C3D3-4C9A-9B81-5D29DE120A08}">
      <dgm:prSet/>
      <dgm:spPr/>
      <dgm:t>
        <a:bodyPr/>
        <a:lstStyle/>
        <a:p>
          <a:endParaRPr lang="es-CR"/>
        </a:p>
      </dgm:t>
    </dgm:pt>
    <dgm:pt modelId="{C302DC83-317B-4DCA-A3C9-F77D7CB1E46E}">
      <dgm:prSet custT="1"/>
      <dgm:spPr/>
      <dgm:t>
        <a:bodyPr/>
        <a:lstStyle/>
        <a:p>
          <a:r>
            <a:rPr lang="es-CR" sz="1700" dirty="0"/>
            <a:t>Coordinación con las familias, organizaciones y centro educativo. </a:t>
          </a:r>
        </a:p>
      </dgm:t>
    </dgm:pt>
    <dgm:pt modelId="{1642B518-4CD4-4912-A440-0828DC30464B}" type="parTrans" cxnId="{533FAC77-F842-41A9-8E6D-0D0BED618E41}">
      <dgm:prSet/>
      <dgm:spPr/>
      <dgm:t>
        <a:bodyPr/>
        <a:lstStyle/>
        <a:p>
          <a:endParaRPr lang="es-CR"/>
        </a:p>
      </dgm:t>
    </dgm:pt>
    <dgm:pt modelId="{C0C4163E-5D44-435D-9321-8C01334EC696}" type="sibTrans" cxnId="{533FAC77-F842-41A9-8E6D-0D0BED618E41}">
      <dgm:prSet/>
      <dgm:spPr/>
      <dgm:t>
        <a:bodyPr/>
        <a:lstStyle/>
        <a:p>
          <a:endParaRPr lang="es-CR"/>
        </a:p>
      </dgm:t>
    </dgm:pt>
    <dgm:pt modelId="{119F2AE4-A47A-482D-98E7-177926130CFB}">
      <dgm:prSet custT="1"/>
      <dgm:spPr/>
      <dgm:t>
        <a:bodyPr/>
        <a:lstStyle/>
        <a:p>
          <a:r>
            <a:rPr lang="es-CR" sz="1900" dirty="0"/>
            <a:t>No es dar más trabajo es profundizar. </a:t>
          </a:r>
        </a:p>
      </dgm:t>
    </dgm:pt>
    <dgm:pt modelId="{4155A34E-C810-4FA2-B1EB-A978A2D05955}" type="parTrans" cxnId="{8209F62C-5974-48BF-9B48-AA9C23BD7005}">
      <dgm:prSet/>
      <dgm:spPr/>
      <dgm:t>
        <a:bodyPr/>
        <a:lstStyle/>
        <a:p>
          <a:endParaRPr lang="es-CR"/>
        </a:p>
      </dgm:t>
    </dgm:pt>
    <dgm:pt modelId="{E8CF33E2-1C13-4E03-8489-7E34A01BEE29}" type="sibTrans" cxnId="{8209F62C-5974-48BF-9B48-AA9C23BD7005}">
      <dgm:prSet/>
      <dgm:spPr/>
      <dgm:t>
        <a:bodyPr/>
        <a:lstStyle/>
        <a:p>
          <a:endParaRPr lang="es-CR"/>
        </a:p>
      </dgm:t>
    </dgm:pt>
    <dgm:pt modelId="{DDEA35D2-C68C-4F0C-A9BB-0EE3B843BD17}">
      <dgm:prSet custT="1"/>
      <dgm:spPr/>
      <dgm:t>
        <a:bodyPr/>
        <a:lstStyle/>
        <a:p>
          <a:r>
            <a:rPr lang="es-CR" sz="1800" dirty="0"/>
            <a:t>A lo interno de la sección. </a:t>
          </a:r>
        </a:p>
      </dgm:t>
    </dgm:pt>
    <dgm:pt modelId="{501E9526-2481-42F5-B83A-716D7616DD41}" type="sibTrans" cxnId="{00D9AC1C-4033-4375-9F59-A877D7D51982}">
      <dgm:prSet/>
      <dgm:spPr/>
      <dgm:t>
        <a:bodyPr/>
        <a:lstStyle/>
        <a:p>
          <a:endParaRPr lang="es-CR"/>
        </a:p>
      </dgm:t>
    </dgm:pt>
    <dgm:pt modelId="{713D143E-C355-49D5-B098-E38FA973BCE4}" type="parTrans" cxnId="{00D9AC1C-4033-4375-9F59-A877D7D51982}">
      <dgm:prSet/>
      <dgm:spPr/>
      <dgm:t>
        <a:bodyPr/>
        <a:lstStyle/>
        <a:p>
          <a:endParaRPr lang="es-CR"/>
        </a:p>
      </dgm:t>
    </dgm:pt>
    <dgm:pt modelId="{2C90741B-F781-4092-ABC5-4675FA171B19}">
      <dgm:prSet custT="1"/>
      <dgm:spPr/>
      <dgm:t>
        <a:bodyPr/>
        <a:lstStyle/>
        <a:p>
          <a:r>
            <a:rPr lang="es-CR" sz="1800" dirty="0"/>
            <a:t>Grupos homogéneos (habilidades similares) heterogéneos (habilidades distintas).</a:t>
          </a:r>
        </a:p>
      </dgm:t>
    </dgm:pt>
    <dgm:pt modelId="{3D48E79E-FF85-461F-B4BA-554F0C772C2E}" type="sibTrans" cxnId="{8AF00632-D8CF-4256-A80D-939257ADE9E4}">
      <dgm:prSet/>
      <dgm:spPr/>
      <dgm:t>
        <a:bodyPr/>
        <a:lstStyle/>
        <a:p>
          <a:endParaRPr lang="es-CR"/>
        </a:p>
      </dgm:t>
    </dgm:pt>
    <dgm:pt modelId="{175FFDAE-D07D-464B-8C9A-ECE60DDD5C36}" type="parTrans" cxnId="{8AF00632-D8CF-4256-A80D-939257ADE9E4}">
      <dgm:prSet/>
      <dgm:spPr/>
      <dgm:t>
        <a:bodyPr/>
        <a:lstStyle/>
        <a:p>
          <a:endParaRPr lang="es-CR"/>
        </a:p>
      </dgm:t>
    </dgm:pt>
    <dgm:pt modelId="{DCFA47DC-84AE-4D07-81B9-582EEEA03446}">
      <dgm:prSet custT="1"/>
      <dgm:spPr/>
      <dgm:t>
        <a:bodyPr/>
        <a:lstStyle/>
        <a:p>
          <a:r>
            <a:rPr lang="es-CR" sz="1800" dirty="0"/>
            <a:t>Proceso de aprendizaje compartido.  </a:t>
          </a:r>
        </a:p>
      </dgm:t>
    </dgm:pt>
    <dgm:pt modelId="{2B9AD75A-952D-4FD9-AB04-7E3593DCDA42}" type="sibTrans" cxnId="{C5BD8CC0-1356-40BE-B6E3-67EBF2D43B1D}">
      <dgm:prSet/>
      <dgm:spPr/>
      <dgm:t>
        <a:bodyPr/>
        <a:lstStyle/>
        <a:p>
          <a:endParaRPr lang="es-CR"/>
        </a:p>
      </dgm:t>
    </dgm:pt>
    <dgm:pt modelId="{F185EC68-306C-468A-9C4D-CDA8F4BA4F72}" type="parTrans" cxnId="{C5BD8CC0-1356-40BE-B6E3-67EBF2D43B1D}">
      <dgm:prSet/>
      <dgm:spPr/>
      <dgm:t>
        <a:bodyPr/>
        <a:lstStyle/>
        <a:p>
          <a:endParaRPr lang="es-CR"/>
        </a:p>
      </dgm:t>
    </dgm:pt>
    <dgm:pt modelId="{F0A49C75-0FCE-4B0C-AC47-300FAB651EC2}">
      <dgm:prSet/>
      <dgm:spPr/>
      <dgm:t>
        <a:bodyPr/>
        <a:lstStyle/>
        <a:p>
          <a:endParaRPr lang="es-CR" sz="1500" dirty="0"/>
        </a:p>
      </dgm:t>
    </dgm:pt>
    <dgm:pt modelId="{850E0E79-3CE2-4864-AA64-0CDCB1CDB8CE}" type="sibTrans" cxnId="{B2FBEC4D-9429-4939-8224-B8773E0D716B}">
      <dgm:prSet/>
      <dgm:spPr/>
      <dgm:t>
        <a:bodyPr/>
        <a:lstStyle/>
        <a:p>
          <a:endParaRPr lang="es-CR"/>
        </a:p>
      </dgm:t>
    </dgm:pt>
    <dgm:pt modelId="{86CDE45E-D0FA-42AA-947E-9B472C19FBE1}" type="parTrans" cxnId="{B2FBEC4D-9429-4939-8224-B8773E0D716B}">
      <dgm:prSet/>
      <dgm:spPr/>
      <dgm:t>
        <a:bodyPr/>
        <a:lstStyle/>
        <a:p>
          <a:endParaRPr lang="es-CR"/>
        </a:p>
      </dgm:t>
    </dgm:pt>
    <dgm:pt modelId="{9014D5A7-ABF7-49AD-8147-B8089B6CEE09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Trabajo colaborativo</a:t>
          </a:r>
        </a:p>
      </dgm:t>
    </dgm:pt>
    <dgm:pt modelId="{692D6F41-BE13-491F-8BA3-25D3E4D7A807}" type="sibTrans" cxnId="{43E212C9-2455-4D8B-B9AD-6F573AFFAEA0}">
      <dgm:prSet/>
      <dgm:spPr/>
      <dgm:t>
        <a:bodyPr/>
        <a:lstStyle/>
        <a:p>
          <a:endParaRPr lang="es-CR"/>
        </a:p>
      </dgm:t>
    </dgm:pt>
    <dgm:pt modelId="{D0A36DE1-CE9C-45B6-A022-786D5248DC9F}" type="parTrans" cxnId="{43E212C9-2455-4D8B-B9AD-6F573AFFAEA0}">
      <dgm:prSet/>
      <dgm:spPr/>
      <dgm:t>
        <a:bodyPr/>
        <a:lstStyle/>
        <a:p>
          <a:endParaRPr lang="es-CR"/>
        </a:p>
      </dgm:t>
    </dgm:pt>
    <dgm:pt modelId="{61AB4811-8947-4FC8-9DCE-2944B3B818CD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Agrupamiento por capacidad</a:t>
          </a:r>
        </a:p>
      </dgm:t>
    </dgm:pt>
    <dgm:pt modelId="{F56A9E72-8672-4A34-B7A2-ADAB77162B12}" type="sibTrans" cxnId="{206F7911-3327-465E-8D11-72D337A78F22}">
      <dgm:prSet/>
      <dgm:spPr/>
      <dgm:t>
        <a:bodyPr/>
        <a:lstStyle/>
        <a:p>
          <a:endParaRPr lang="es-CR"/>
        </a:p>
      </dgm:t>
    </dgm:pt>
    <dgm:pt modelId="{0F0CFD48-9012-4C1C-B40D-0195FFEF3F26}" type="parTrans" cxnId="{206F7911-3327-465E-8D11-72D337A78F22}">
      <dgm:prSet/>
      <dgm:spPr/>
      <dgm:t>
        <a:bodyPr/>
        <a:lstStyle/>
        <a:p>
          <a:endParaRPr lang="es-CR"/>
        </a:p>
      </dgm:t>
    </dgm:pt>
    <dgm:pt modelId="{263788B2-A97B-45F6-9C63-88E8089CA656}">
      <dgm:prSet custT="1"/>
      <dgm:spPr/>
      <dgm:t>
        <a:bodyPr/>
        <a:lstStyle/>
        <a:p>
          <a:r>
            <a:rPr lang="es-CR" sz="1800" dirty="0"/>
            <a:t>Dentro del centro educativo, pero no siempre dentro del aula.</a:t>
          </a:r>
        </a:p>
      </dgm:t>
    </dgm:pt>
    <dgm:pt modelId="{BD03E479-7DAF-4506-BF5C-6EA6C694AA4F}" type="sibTrans" cxnId="{4626D5A1-3D5C-45A4-AA9B-38648D5FE288}">
      <dgm:prSet/>
      <dgm:spPr/>
      <dgm:t>
        <a:bodyPr/>
        <a:lstStyle/>
        <a:p>
          <a:endParaRPr lang="es-CR"/>
        </a:p>
      </dgm:t>
    </dgm:pt>
    <dgm:pt modelId="{A3552931-5D06-4269-843E-7BB86E98F2FE}" type="parTrans" cxnId="{4626D5A1-3D5C-45A4-AA9B-38648D5FE288}">
      <dgm:prSet/>
      <dgm:spPr/>
      <dgm:t>
        <a:bodyPr/>
        <a:lstStyle/>
        <a:p>
          <a:endParaRPr lang="es-CR"/>
        </a:p>
      </dgm:t>
    </dgm:pt>
    <dgm:pt modelId="{0A899523-E02F-4AA5-BF46-ED4DBFCFA60E}">
      <dgm:prSet custT="1"/>
      <dgm:spPr/>
      <dgm:t>
        <a:bodyPr/>
        <a:lstStyle/>
        <a:p>
          <a:r>
            <a:rPr lang="es-CR" sz="1800" dirty="0"/>
            <a:t>Son grupos de personas con mismos intereses y capacidades,  con distintas edades. </a:t>
          </a:r>
        </a:p>
      </dgm:t>
    </dgm:pt>
    <dgm:pt modelId="{237941EE-860D-40C4-95BC-C4E828CAB1BE}" type="sibTrans" cxnId="{0EE996FF-AD1B-49F4-B69C-352D6210BEBB}">
      <dgm:prSet/>
      <dgm:spPr/>
      <dgm:t>
        <a:bodyPr/>
        <a:lstStyle/>
        <a:p>
          <a:endParaRPr lang="es-CR"/>
        </a:p>
      </dgm:t>
    </dgm:pt>
    <dgm:pt modelId="{558D0D05-A083-4788-A831-48B448C395B5}" type="parTrans" cxnId="{0EE996FF-AD1B-49F4-B69C-352D6210BEBB}">
      <dgm:prSet/>
      <dgm:spPr/>
      <dgm:t>
        <a:bodyPr/>
        <a:lstStyle/>
        <a:p>
          <a:endParaRPr lang="es-CR"/>
        </a:p>
      </dgm:t>
    </dgm:pt>
    <dgm:pt modelId="{240C3038-EF5B-429D-A6EB-86247ADF4E99}">
      <dgm:prSet custT="1"/>
      <dgm:spPr/>
      <dgm:t>
        <a:bodyPr/>
        <a:lstStyle/>
        <a:p>
          <a:r>
            <a:rPr lang="es-CR" sz="1800" dirty="0"/>
            <a:t>Ejemplo: clubes, olimpiadas. </a:t>
          </a:r>
        </a:p>
      </dgm:t>
    </dgm:pt>
    <dgm:pt modelId="{273994DF-E307-4F7F-8814-7F0424C78736}" type="sibTrans" cxnId="{911CD4F6-EFA7-4B2C-9CAD-D51745201C5E}">
      <dgm:prSet/>
      <dgm:spPr/>
      <dgm:t>
        <a:bodyPr/>
        <a:lstStyle/>
        <a:p>
          <a:endParaRPr lang="es-CR"/>
        </a:p>
      </dgm:t>
    </dgm:pt>
    <dgm:pt modelId="{A3259F4E-E82C-468E-814B-2721A2ACDF11}" type="parTrans" cxnId="{911CD4F6-EFA7-4B2C-9CAD-D51745201C5E}">
      <dgm:prSet/>
      <dgm:spPr/>
      <dgm:t>
        <a:bodyPr/>
        <a:lstStyle/>
        <a:p>
          <a:endParaRPr lang="es-CR"/>
        </a:p>
      </dgm:t>
    </dgm:pt>
    <dgm:pt modelId="{530BF942-208E-4589-959A-5F4917670945}" type="pres">
      <dgm:prSet presAssocID="{C4D95D9F-8390-4BBC-AA85-453FBCCD1592}" presName="diagram" presStyleCnt="0">
        <dgm:presLayoutVars>
          <dgm:dir/>
          <dgm:animLvl val="lvl"/>
          <dgm:resizeHandles val="exact"/>
        </dgm:presLayoutVars>
      </dgm:prSet>
      <dgm:spPr/>
    </dgm:pt>
    <dgm:pt modelId="{5AF913B5-FAE0-4DFF-8EC1-904C04E61137}" type="pres">
      <dgm:prSet presAssocID="{4E2364CD-190B-4612-B49B-94453D4E5807}" presName="compNode" presStyleCnt="0"/>
      <dgm:spPr/>
    </dgm:pt>
    <dgm:pt modelId="{6A3D8FE4-308C-44B2-BC58-615F1BEB8E6A}" type="pres">
      <dgm:prSet presAssocID="{4E2364CD-190B-4612-B49B-94453D4E5807}" presName="childRect" presStyleLbl="bgAcc1" presStyleIdx="0" presStyleCnt="4" custScaleY="148364">
        <dgm:presLayoutVars>
          <dgm:bulletEnabled val="1"/>
        </dgm:presLayoutVars>
      </dgm:prSet>
      <dgm:spPr/>
    </dgm:pt>
    <dgm:pt modelId="{7F32970F-2E46-42E8-8A8B-776CB188DAD2}" type="pres">
      <dgm:prSet presAssocID="{4E2364CD-190B-4612-B49B-94453D4E58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4D284DE-E9D8-4215-8276-4603358B22F2}" type="pres">
      <dgm:prSet presAssocID="{4E2364CD-190B-4612-B49B-94453D4E5807}" presName="parentRect" presStyleLbl="alignNode1" presStyleIdx="0" presStyleCnt="4"/>
      <dgm:spPr/>
    </dgm:pt>
    <dgm:pt modelId="{04966A43-52B8-48C9-9068-5E8ECE9027F2}" type="pres">
      <dgm:prSet presAssocID="{4E2364CD-190B-4612-B49B-94453D4E5807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71639FF-DAEE-44FA-985A-F7A90A1ECACA}" type="pres">
      <dgm:prSet presAssocID="{3D0BD2C6-34B2-48A8-AB15-996358113FED}" presName="sibTrans" presStyleLbl="sibTrans2D1" presStyleIdx="0" presStyleCnt="0"/>
      <dgm:spPr/>
    </dgm:pt>
    <dgm:pt modelId="{F9F5C4F4-258D-47C8-BA3E-6B0296A08F48}" type="pres">
      <dgm:prSet presAssocID="{61AB4811-8947-4FC8-9DCE-2944B3B818CD}" presName="compNode" presStyleCnt="0"/>
      <dgm:spPr/>
    </dgm:pt>
    <dgm:pt modelId="{B6BF72A2-A517-4729-A706-841217545FDA}" type="pres">
      <dgm:prSet presAssocID="{61AB4811-8947-4FC8-9DCE-2944B3B818CD}" presName="childRect" presStyleLbl="bgAcc1" presStyleIdx="1" presStyleCnt="4" custScaleY="150333">
        <dgm:presLayoutVars>
          <dgm:bulletEnabled val="1"/>
        </dgm:presLayoutVars>
      </dgm:prSet>
      <dgm:spPr/>
    </dgm:pt>
    <dgm:pt modelId="{424679CA-F71C-46C0-A99C-93075363F3CC}" type="pres">
      <dgm:prSet presAssocID="{61AB4811-8947-4FC8-9DCE-2944B3B818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F59CC1C-D9D9-411C-8996-83EC8B53AE63}" type="pres">
      <dgm:prSet presAssocID="{61AB4811-8947-4FC8-9DCE-2944B3B818CD}" presName="parentRect" presStyleLbl="alignNode1" presStyleIdx="1" presStyleCnt="4" custLinFactNeighborY="4155"/>
      <dgm:spPr/>
    </dgm:pt>
    <dgm:pt modelId="{3E794E9E-B172-4019-9C1D-B7FFDDD21BD2}" type="pres">
      <dgm:prSet presAssocID="{61AB4811-8947-4FC8-9DCE-2944B3B818CD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CE4697A0-07CD-4E8B-BFA4-A368A64F2B51}" type="pres">
      <dgm:prSet presAssocID="{F56A9E72-8672-4A34-B7A2-ADAB77162B12}" presName="sibTrans" presStyleLbl="sibTrans2D1" presStyleIdx="0" presStyleCnt="0"/>
      <dgm:spPr/>
    </dgm:pt>
    <dgm:pt modelId="{F7BBE84E-93A6-4C32-9BB6-D4C06CA77DD9}" type="pres">
      <dgm:prSet presAssocID="{9014D5A7-ABF7-49AD-8147-B8089B6CEE09}" presName="compNode" presStyleCnt="0"/>
      <dgm:spPr/>
    </dgm:pt>
    <dgm:pt modelId="{8A03BE6E-6F07-4AF1-B392-C03FD2B430AA}" type="pres">
      <dgm:prSet presAssocID="{9014D5A7-ABF7-49AD-8147-B8089B6CEE09}" presName="childRect" presStyleLbl="bgAcc1" presStyleIdx="2" presStyleCnt="4" custScaleY="144709">
        <dgm:presLayoutVars>
          <dgm:bulletEnabled val="1"/>
        </dgm:presLayoutVars>
      </dgm:prSet>
      <dgm:spPr/>
    </dgm:pt>
    <dgm:pt modelId="{86243AAF-90B0-46FD-9121-0A18FC1EF7CB}" type="pres">
      <dgm:prSet presAssocID="{9014D5A7-ABF7-49AD-8147-B8089B6CEE0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413592-C6DE-455D-88C9-6D1020C80F85}" type="pres">
      <dgm:prSet presAssocID="{9014D5A7-ABF7-49AD-8147-B8089B6CEE09}" presName="parentRect" presStyleLbl="alignNode1" presStyleIdx="2" presStyleCnt="4" custLinFactNeighborX="-61" custLinFactNeighborY="4867"/>
      <dgm:spPr/>
    </dgm:pt>
    <dgm:pt modelId="{B2CF0E27-B487-4263-84C2-A53A7DFFB2DF}" type="pres">
      <dgm:prSet presAssocID="{9014D5A7-ABF7-49AD-8147-B8089B6CEE09}" presName="adorn" presStyleLbl="fgAccFollowNode1" presStyleIdx="2" presStyleCnt="4" custLinFactNeighborX="-3326" custLinFactNeighborY="665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045ECEAC-515C-4FBE-A0F6-E6E3121BF330}" type="pres">
      <dgm:prSet presAssocID="{692D6F41-BE13-491F-8BA3-25D3E4D7A807}" presName="sibTrans" presStyleLbl="sibTrans2D1" presStyleIdx="0" presStyleCnt="0"/>
      <dgm:spPr/>
    </dgm:pt>
    <dgm:pt modelId="{5FA460E8-2A3E-46A0-A186-6FDDE4382E47}" type="pres">
      <dgm:prSet presAssocID="{CA5A4572-DF4B-4860-9963-4E5EB767AD6F}" presName="compNode" presStyleCnt="0"/>
      <dgm:spPr/>
    </dgm:pt>
    <dgm:pt modelId="{C92B16BB-F7BD-4E90-B4AF-87A1AC5B1AF8}" type="pres">
      <dgm:prSet presAssocID="{CA5A4572-DF4B-4860-9963-4E5EB767AD6F}" presName="childRect" presStyleLbl="bgAcc1" presStyleIdx="3" presStyleCnt="4" custScaleY="147320">
        <dgm:presLayoutVars>
          <dgm:bulletEnabled val="1"/>
        </dgm:presLayoutVars>
      </dgm:prSet>
      <dgm:spPr/>
    </dgm:pt>
    <dgm:pt modelId="{7980B5C9-F166-4051-AA01-6CA7CB86A86D}" type="pres">
      <dgm:prSet presAssocID="{CA5A4572-DF4B-4860-9963-4E5EB767AD6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EABF84-9225-4826-84AA-82F2A504A999}" type="pres">
      <dgm:prSet presAssocID="{CA5A4572-DF4B-4860-9963-4E5EB767AD6F}" presName="parentRect" presStyleLbl="alignNode1" presStyleIdx="3" presStyleCnt="4" custLinFactNeighborY="13636"/>
      <dgm:spPr/>
    </dgm:pt>
    <dgm:pt modelId="{111D6A07-B2E0-4131-96A5-E8B81886274C}" type="pres">
      <dgm:prSet presAssocID="{CA5A4572-DF4B-4860-9963-4E5EB767AD6F}" presName="adorn" presStyleLbl="fgAccFollow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7B528209-25D5-4C84-8893-8031359BDC50}" srcId="{C4D95D9F-8390-4BBC-AA85-453FBCCD1592}" destId="{4E2364CD-190B-4612-B49B-94453D4E5807}" srcOrd="0" destOrd="0" parTransId="{AB88E2E5-8ACE-421E-89AA-9CFDE204AD4B}" sibTransId="{3D0BD2C6-34B2-48A8-AB15-996358113FED}"/>
    <dgm:cxn modelId="{BF5A380A-F693-4C15-A988-C2924D9067DD}" type="presOf" srcId="{CA5A4572-DF4B-4860-9963-4E5EB767AD6F}" destId="{2DEABF84-9225-4826-84AA-82F2A504A999}" srcOrd="1" destOrd="0" presId="urn:microsoft.com/office/officeart/2005/8/layout/bList2"/>
    <dgm:cxn modelId="{206F7911-3327-465E-8D11-72D337A78F22}" srcId="{C4D95D9F-8390-4BBC-AA85-453FBCCD1592}" destId="{61AB4811-8947-4FC8-9DCE-2944B3B818CD}" srcOrd="1" destOrd="0" parTransId="{0F0CFD48-9012-4C1C-B40D-0195FFEF3F26}" sibTransId="{F56A9E72-8672-4A34-B7A2-ADAB77162B12}"/>
    <dgm:cxn modelId="{B7DE4B17-116B-4D97-BC17-F5585042AA0C}" type="presOf" srcId="{9014D5A7-ABF7-49AD-8147-B8089B6CEE09}" destId="{74413592-C6DE-455D-88C9-6D1020C80F85}" srcOrd="1" destOrd="0" presId="urn:microsoft.com/office/officeart/2005/8/layout/bList2"/>
    <dgm:cxn modelId="{00D9AC1C-4033-4375-9F59-A877D7D51982}" srcId="{9014D5A7-ABF7-49AD-8147-B8089B6CEE09}" destId="{DDEA35D2-C68C-4F0C-A9BB-0EE3B843BD17}" srcOrd="0" destOrd="0" parTransId="{713D143E-C355-49D5-B098-E38FA973BCE4}" sibTransId="{501E9526-2481-42F5-B83A-716D7616DD41}"/>
    <dgm:cxn modelId="{8209F62C-5974-48BF-9B48-AA9C23BD7005}" srcId="{4E2364CD-190B-4612-B49B-94453D4E5807}" destId="{119F2AE4-A47A-482D-98E7-177926130CFB}" srcOrd="2" destOrd="0" parTransId="{4155A34E-C810-4FA2-B1EB-A978A2D05955}" sibTransId="{E8CF33E2-1C13-4E03-8489-7E34A01BEE29}"/>
    <dgm:cxn modelId="{8AF00632-D8CF-4256-A80D-939257ADE9E4}" srcId="{9014D5A7-ABF7-49AD-8147-B8089B6CEE09}" destId="{2C90741B-F781-4092-ABC5-4675FA171B19}" srcOrd="1" destOrd="0" parTransId="{175FFDAE-D07D-464B-8C9A-ECE60DDD5C36}" sibTransId="{3D48E79E-FF85-461F-B4BA-554F0C772C2E}"/>
    <dgm:cxn modelId="{0547D433-42B2-4548-A25D-E1F04B8EE1AC}" srcId="{C4D95D9F-8390-4BBC-AA85-453FBCCD1592}" destId="{CA5A4572-DF4B-4860-9963-4E5EB767AD6F}" srcOrd="3" destOrd="0" parTransId="{4217F1DD-F123-41D2-A19E-AA9566C80153}" sibTransId="{15ED25FA-A3C7-432F-8429-EBBF39D2C64E}"/>
    <dgm:cxn modelId="{BE9CC461-D19F-41A8-A0D1-E550AAA11E09}" type="presOf" srcId="{C4D95D9F-8390-4BBC-AA85-453FBCCD1592}" destId="{530BF942-208E-4589-959A-5F4917670945}" srcOrd="0" destOrd="0" presId="urn:microsoft.com/office/officeart/2005/8/layout/bList2"/>
    <dgm:cxn modelId="{90C31066-5C70-4470-8D03-EA64B538FCDE}" type="presOf" srcId="{263788B2-A97B-45F6-9C63-88E8089CA656}" destId="{B6BF72A2-A517-4729-A706-841217545FDA}" srcOrd="0" destOrd="0" presId="urn:microsoft.com/office/officeart/2005/8/layout/bList2"/>
    <dgm:cxn modelId="{E9710867-F500-48EB-9F45-62E9E25C2891}" type="presOf" srcId="{CA5A4572-DF4B-4860-9963-4E5EB767AD6F}" destId="{7980B5C9-F166-4051-AA01-6CA7CB86A86D}" srcOrd="0" destOrd="0" presId="urn:microsoft.com/office/officeart/2005/8/layout/bList2"/>
    <dgm:cxn modelId="{0DB4954D-DBDB-4468-B792-62A501D4445D}" srcId="{4E2364CD-190B-4612-B49B-94453D4E5807}" destId="{04CBEC49-E900-4028-9E7F-7EBB755C15EA}" srcOrd="0" destOrd="0" parTransId="{AA999CB9-BA37-43B9-84C0-BCBC7FCC6E5E}" sibTransId="{7381216C-3F50-4343-9C3D-1F88271B18D0}"/>
    <dgm:cxn modelId="{B2FBEC4D-9429-4939-8224-B8773E0D716B}" srcId="{9014D5A7-ABF7-49AD-8147-B8089B6CEE09}" destId="{F0A49C75-0FCE-4B0C-AC47-300FAB651EC2}" srcOrd="3" destOrd="0" parTransId="{86CDE45E-D0FA-42AA-947E-9B472C19FBE1}" sibTransId="{850E0E79-3CE2-4864-AA64-0CDCB1CDB8CE}"/>
    <dgm:cxn modelId="{09BC984F-71AF-459D-89CB-038100363787}" type="presOf" srcId="{61AB4811-8947-4FC8-9DCE-2944B3B818CD}" destId="{9F59CC1C-D9D9-411C-8996-83EC8B53AE63}" srcOrd="1" destOrd="0" presId="urn:microsoft.com/office/officeart/2005/8/layout/bList2"/>
    <dgm:cxn modelId="{32525851-A324-4949-89EC-EF8E7150A652}" type="presOf" srcId="{4E2364CD-190B-4612-B49B-94453D4E5807}" destId="{7F32970F-2E46-42E8-8A8B-776CB188DAD2}" srcOrd="0" destOrd="0" presId="urn:microsoft.com/office/officeart/2005/8/layout/bList2"/>
    <dgm:cxn modelId="{3B2B5B56-B305-4E47-8E92-24D43B7E9666}" type="presOf" srcId="{692D6F41-BE13-491F-8BA3-25D3E4D7A807}" destId="{045ECEAC-515C-4FBE-A0F6-E6E3121BF330}" srcOrd="0" destOrd="0" presId="urn:microsoft.com/office/officeart/2005/8/layout/bList2"/>
    <dgm:cxn modelId="{533FAC77-F842-41A9-8E6D-0D0BED618E41}" srcId="{CA5A4572-DF4B-4860-9963-4E5EB767AD6F}" destId="{C302DC83-317B-4DCA-A3C9-F77D7CB1E46E}" srcOrd="2" destOrd="0" parTransId="{1642B518-4CD4-4912-A440-0828DC30464B}" sibTransId="{C0C4163E-5D44-435D-9321-8C01334EC696}"/>
    <dgm:cxn modelId="{A1822979-ED85-4960-845B-C05B9582C9F8}" type="presOf" srcId="{04CBEC49-E900-4028-9E7F-7EBB755C15EA}" destId="{6A3D8FE4-308C-44B2-BC58-615F1BEB8E6A}" srcOrd="0" destOrd="0" presId="urn:microsoft.com/office/officeart/2005/8/layout/bList2"/>
    <dgm:cxn modelId="{4CF0E279-245F-459B-9809-358D57896CFD}" type="presOf" srcId="{240C3038-EF5B-429D-A6EB-86247ADF4E99}" destId="{B6BF72A2-A517-4729-A706-841217545FDA}" srcOrd="0" destOrd="2" presId="urn:microsoft.com/office/officeart/2005/8/layout/bList2"/>
    <dgm:cxn modelId="{FBCC347B-110D-4830-A574-FA92DF905396}" type="presOf" srcId="{DCFA47DC-84AE-4D07-81B9-582EEEA03446}" destId="{8A03BE6E-6F07-4AF1-B392-C03FD2B430AA}" srcOrd="0" destOrd="2" presId="urn:microsoft.com/office/officeart/2005/8/layout/bList2"/>
    <dgm:cxn modelId="{7642D07B-F7C1-4668-9682-B508F35C6C9B}" type="presOf" srcId="{667EC6C5-7F0C-4519-994C-84FF04B41EA3}" destId="{6A3D8FE4-308C-44B2-BC58-615F1BEB8E6A}" srcOrd="0" destOrd="1" presId="urn:microsoft.com/office/officeart/2005/8/layout/bList2"/>
    <dgm:cxn modelId="{B018AE7D-CC93-4526-BC58-BEF1D538AB2F}" srcId="{CA5A4572-DF4B-4860-9963-4E5EB767AD6F}" destId="{C22E4856-52E5-42A5-9613-43C757544F40}" srcOrd="0" destOrd="0" parTransId="{B507F406-7B7C-4ECF-91E7-F7B17CF3C33A}" sibTransId="{46D29432-56C1-4A7C-BC58-2375ADEFABDC}"/>
    <dgm:cxn modelId="{75BEF77F-8F4D-45B7-BB03-4FF53F855BA6}" type="presOf" srcId="{C22E4856-52E5-42A5-9613-43C757544F40}" destId="{C92B16BB-F7BD-4E90-B4AF-87A1AC5B1AF8}" srcOrd="0" destOrd="0" presId="urn:microsoft.com/office/officeart/2005/8/layout/bList2"/>
    <dgm:cxn modelId="{C35DAE81-3C29-40E4-9B20-A605FBA657F0}" type="presOf" srcId="{119F2AE4-A47A-482D-98E7-177926130CFB}" destId="{6A3D8FE4-308C-44B2-BC58-615F1BEB8E6A}" srcOrd="0" destOrd="2" presId="urn:microsoft.com/office/officeart/2005/8/layout/bList2"/>
    <dgm:cxn modelId="{EB7E8F86-7F0D-4511-ACB7-0AF9465F1F7E}" type="presOf" srcId="{C302DC83-317B-4DCA-A3C9-F77D7CB1E46E}" destId="{C92B16BB-F7BD-4E90-B4AF-87A1AC5B1AF8}" srcOrd="0" destOrd="2" presId="urn:microsoft.com/office/officeart/2005/8/layout/bList2"/>
    <dgm:cxn modelId="{FACED693-B0F5-4FEC-A36B-7DCB466659EC}" type="presOf" srcId="{9014D5A7-ABF7-49AD-8147-B8089B6CEE09}" destId="{86243AAF-90B0-46FD-9121-0A18FC1EF7CB}" srcOrd="0" destOrd="0" presId="urn:microsoft.com/office/officeart/2005/8/layout/bList2"/>
    <dgm:cxn modelId="{51AD919C-C3D3-4C9A-9B81-5D29DE120A08}" srcId="{CA5A4572-DF4B-4860-9963-4E5EB767AD6F}" destId="{A38521FA-DD68-419E-8093-8D2B14F6052C}" srcOrd="1" destOrd="0" parTransId="{004E9364-016B-47C8-8D3D-EE515B848FD7}" sibTransId="{0BB63D17-5206-44EB-9526-82BC5813BB37}"/>
    <dgm:cxn modelId="{4626D5A1-3D5C-45A4-AA9B-38648D5FE288}" srcId="{61AB4811-8947-4FC8-9DCE-2944B3B818CD}" destId="{263788B2-A97B-45F6-9C63-88E8089CA656}" srcOrd="0" destOrd="0" parTransId="{A3552931-5D06-4269-843E-7BB86E98F2FE}" sibTransId="{BD03E479-7DAF-4506-BF5C-6EA6C694AA4F}"/>
    <dgm:cxn modelId="{75F86FA4-76C0-4267-A5E4-225AEE453314}" type="presOf" srcId="{0A899523-E02F-4AA5-BF46-ED4DBFCFA60E}" destId="{B6BF72A2-A517-4729-A706-841217545FDA}" srcOrd="0" destOrd="1" presId="urn:microsoft.com/office/officeart/2005/8/layout/bList2"/>
    <dgm:cxn modelId="{7B6F33AC-2E38-4C68-84AC-920DC3272E8B}" type="presOf" srcId="{61AB4811-8947-4FC8-9DCE-2944B3B818CD}" destId="{424679CA-F71C-46C0-A99C-93075363F3CC}" srcOrd="0" destOrd="0" presId="urn:microsoft.com/office/officeart/2005/8/layout/bList2"/>
    <dgm:cxn modelId="{5C3228B5-03AA-44EA-B050-062A40D5CB67}" type="presOf" srcId="{F0A49C75-0FCE-4B0C-AC47-300FAB651EC2}" destId="{8A03BE6E-6F07-4AF1-B392-C03FD2B430AA}" srcOrd="0" destOrd="3" presId="urn:microsoft.com/office/officeart/2005/8/layout/bList2"/>
    <dgm:cxn modelId="{C5BD8CC0-1356-40BE-B6E3-67EBF2D43B1D}" srcId="{9014D5A7-ABF7-49AD-8147-B8089B6CEE09}" destId="{DCFA47DC-84AE-4D07-81B9-582EEEA03446}" srcOrd="2" destOrd="0" parTransId="{F185EC68-306C-468A-9C4D-CDA8F4BA4F72}" sibTransId="{2B9AD75A-952D-4FD9-AB04-7E3593DCDA42}"/>
    <dgm:cxn modelId="{C75004C2-79AD-4A73-B874-A5A523D1CA60}" type="presOf" srcId="{2C90741B-F781-4092-ABC5-4675FA171B19}" destId="{8A03BE6E-6F07-4AF1-B392-C03FD2B430AA}" srcOrd="0" destOrd="1" presId="urn:microsoft.com/office/officeart/2005/8/layout/bList2"/>
    <dgm:cxn modelId="{43E212C9-2455-4D8B-B9AD-6F573AFFAEA0}" srcId="{C4D95D9F-8390-4BBC-AA85-453FBCCD1592}" destId="{9014D5A7-ABF7-49AD-8147-B8089B6CEE09}" srcOrd="2" destOrd="0" parTransId="{D0A36DE1-CE9C-45B6-A022-786D5248DC9F}" sibTransId="{692D6F41-BE13-491F-8BA3-25D3E4D7A807}"/>
    <dgm:cxn modelId="{5CAEE2CB-736A-4B02-AA97-782EA5B71224}" srcId="{4E2364CD-190B-4612-B49B-94453D4E5807}" destId="{667EC6C5-7F0C-4519-994C-84FF04B41EA3}" srcOrd="1" destOrd="0" parTransId="{EB71292F-6583-4893-935D-28A77D4FA548}" sibTransId="{8323CE1E-9AAA-42A6-8719-189DC0C8DC4B}"/>
    <dgm:cxn modelId="{05E77FD3-3F39-42B4-9CAF-0E41647EBC54}" type="presOf" srcId="{DDEA35D2-C68C-4F0C-A9BB-0EE3B843BD17}" destId="{8A03BE6E-6F07-4AF1-B392-C03FD2B430AA}" srcOrd="0" destOrd="0" presId="urn:microsoft.com/office/officeart/2005/8/layout/bList2"/>
    <dgm:cxn modelId="{1E54F7E6-E8B3-4098-BA97-02D8D4218660}" type="presOf" srcId="{3D0BD2C6-34B2-48A8-AB15-996358113FED}" destId="{071639FF-DAEE-44FA-985A-F7A90A1ECACA}" srcOrd="0" destOrd="0" presId="urn:microsoft.com/office/officeart/2005/8/layout/bList2"/>
    <dgm:cxn modelId="{FAC997E7-7F68-4144-BB68-7DE879300542}" type="presOf" srcId="{F56A9E72-8672-4A34-B7A2-ADAB77162B12}" destId="{CE4697A0-07CD-4E8B-BFA4-A368A64F2B51}" srcOrd="0" destOrd="0" presId="urn:microsoft.com/office/officeart/2005/8/layout/bList2"/>
    <dgm:cxn modelId="{B4934EEF-2926-4EB5-810D-55813FC74C73}" type="presOf" srcId="{4E2364CD-190B-4612-B49B-94453D4E5807}" destId="{14D284DE-E9D8-4215-8276-4603358B22F2}" srcOrd="1" destOrd="0" presId="urn:microsoft.com/office/officeart/2005/8/layout/bList2"/>
    <dgm:cxn modelId="{911CD4F6-EFA7-4B2C-9CAD-D51745201C5E}" srcId="{61AB4811-8947-4FC8-9DCE-2944B3B818CD}" destId="{240C3038-EF5B-429D-A6EB-86247ADF4E99}" srcOrd="2" destOrd="0" parTransId="{A3259F4E-E82C-468E-814B-2721A2ACDF11}" sibTransId="{273994DF-E307-4F7F-8814-7F0424C78736}"/>
    <dgm:cxn modelId="{F70162FD-4369-493D-8AA8-AAB932BC8DA5}" type="presOf" srcId="{A38521FA-DD68-419E-8093-8D2B14F6052C}" destId="{C92B16BB-F7BD-4E90-B4AF-87A1AC5B1AF8}" srcOrd="0" destOrd="1" presId="urn:microsoft.com/office/officeart/2005/8/layout/bList2"/>
    <dgm:cxn modelId="{0EE996FF-AD1B-49F4-B69C-352D6210BEBB}" srcId="{61AB4811-8947-4FC8-9DCE-2944B3B818CD}" destId="{0A899523-E02F-4AA5-BF46-ED4DBFCFA60E}" srcOrd="1" destOrd="0" parTransId="{558D0D05-A083-4788-A831-48B448C395B5}" sibTransId="{237941EE-860D-40C4-95BC-C4E828CAB1BE}"/>
    <dgm:cxn modelId="{775D97E8-123C-43E0-91E0-9FF7A12D1F9E}" type="presParOf" srcId="{530BF942-208E-4589-959A-5F4917670945}" destId="{5AF913B5-FAE0-4DFF-8EC1-904C04E61137}" srcOrd="0" destOrd="0" presId="urn:microsoft.com/office/officeart/2005/8/layout/bList2"/>
    <dgm:cxn modelId="{BCB94787-AFEC-48C9-93F5-35EE3FF5FB1A}" type="presParOf" srcId="{5AF913B5-FAE0-4DFF-8EC1-904C04E61137}" destId="{6A3D8FE4-308C-44B2-BC58-615F1BEB8E6A}" srcOrd="0" destOrd="0" presId="urn:microsoft.com/office/officeart/2005/8/layout/bList2"/>
    <dgm:cxn modelId="{CBA00D13-DAB9-4835-9240-95D0A9431214}" type="presParOf" srcId="{5AF913B5-FAE0-4DFF-8EC1-904C04E61137}" destId="{7F32970F-2E46-42E8-8A8B-776CB188DAD2}" srcOrd="1" destOrd="0" presId="urn:microsoft.com/office/officeart/2005/8/layout/bList2"/>
    <dgm:cxn modelId="{5D31E6B8-9606-4037-8C77-869C37286856}" type="presParOf" srcId="{5AF913B5-FAE0-4DFF-8EC1-904C04E61137}" destId="{14D284DE-E9D8-4215-8276-4603358B22F2}" srcOrd="2" destOrd="0" presId="urn:microsoft.com/office/officeart/2005/8/layout/bList2"/>
    <dgm:cxn modelId="{65FC9D1E-A3C2-462D-A8AB-B8A2269D6138}" type="presParOf" srcId="{5AF913B5-FAE0-4DFF-8EC1-904C04E61137}" destId="{04966A43-52B8-48C9-9068-5E8ECE9027F2}" srcOrd="3" destOrd="0" presId="urn:microsoft.com/office/officeart/2005/8/layout/bList2"/>
    <dgm:cxn modelId="{2B5688FE-AC4B-4A0C-9759-E7FBD0B92B3F}" type="presParOf" srcId="{530BF942-208E-4589-959A-5F4917670945}" destId="{071639FF-DAEE-44FA-985A-F7A90A1ECACA}" srcOrd="1" destOrd="0" presId="urn:microsoft.com/office/officeart/2005/8/layout/bList2"/>
    <dgm:cxn modelId="{97DB6211-A71D-4387-8B24-B6458DA54BAB}" type="presParOf" srcId="{530BF942-208E-4589-959A-5F4917670945}" destId="{F9F5C4F4-258D-47C8-BA3E-6B0296A08F48}" srcOrd="2" destOrd="0" presId="urn:microsoft.com/office/officeart/2005/8/layout/bList2"/>
    <dgm:cxn modelId="{1E8BEBD5-30ED-4D85-9D09-A8FEE86BA57C}" type="presParOf" srcId="{F9F5C4F4-258D-47C8-BA3E-6B0296A08F48}" destId="{B6BF72A2-A517-4729-A706-841217545FDA}" srcOrd="0" destOrd="0" presId="urn:microsoft.com/office/officeart/2005/8/layout/bList2"/>
    <dgm:cxn modelId="{200462EA-63A0-47FA-A1EA-4CC07EBBA1B7}" type="presParOf" srcId="{F9F5C4F4-258D-47C8-BA3E-6B0296A08F48}" destId="{424679CA-F71C-46C0-A99C-93075363F3CC}" srcOrd="1" destOrd="0" presId="urn:microsoft.com/office/officeart/2005/8/layout/bList2"/>
    <dgm:cxn modelId="{AE28307C-901A-49DD-9482-C2EAD02D9A71}" type="presParOf" srcId="{F9F5C4F4-258D-47C8-BA3E-6B0296A08F48}" destId="{9F59CC1C-D9D9-411C-8996-83EC8B53AE63}" srcOrd="2" destOrd="0" presId="urn:microsoft.com/office/officeart/2005/8/layout/bList2"/>
    <dgm:cxn modelId="{370B1A1B-5C97-4167-887F-9538DEAABC42}" type="presParOf" srcId="{F9F5C4F4-258D-47C8-BA3E-6B0296A08F48}" destId="{3E794E9E-B172-4019-9C1D-B7FFDDD21BD2}" srcOrd="3" destOrd="0" presId="urn:microsoft.com/office/officeart/2005/8/layout/bList2"/>
    <dgm:cxn modelId="{7AB27BE2-8DE3-42FC-AA5A-8F33291ECF77}" type="presParOf" srcId="{530BF942-208E-4589-959A-5F4917670945}" destId="{CE4697A0-07CD-4E8B-BFA4-A368A64F2B51}" srcOrd="3" destOrd="0" presId="urn:microsoft.com/office/officeart/2005/8/layout/bList2"/>
    <dgm:cxn modelId="{A0A79FA7-6336-4133-952B-C0EEB7DAF90B}" type="presParOf" srcId="{530BF942-208E-4589-959A-5F4917670945}" destId="{F7BBE84E-93A6-4C32-9BB6-D4C06CA77DD9}" srcOrd="4" destOrd="0" presId="urn:microsoft.com/office/officeart/2005/8/layout/bList2"/>
    <dgm:cxn modelId="{B6C4E19F-122C-44E9-95BC-CC227C762D45}" type="presParOf" srcId="{F7BBE84E-93A6-4C32-9BB6-D4C06CA77DD9}" destId="{8A03BE6E-6F07-4AF1-B392-C03FD2B430AA}" srcOrd="0" destOrd="0" presId="urn:microsoft.com/office/officeart/2005/8/layout/bList2"/>
    <dgm:cxn modelId="{728CE58E-2144-42E7-8B48-9795A2496E84}" type="presParOf" srcId="{F7BBE84E-93A6-4C32-9BB6-D4C06CA77DD9}" destId="{86243AAF-90B0-46FD-9121-0A18FC1EF7CB}" srcOrd="1" destOrd="0" presId="urn:microsoft.com/office/officeart/2005/8/layout/bList2"/>
    <dgm:cxn modelId="{8EFFEDEA-F4A6-4A25-8D31-BFF9843FCAA9}" type="presParOf" srcId="{F7BBE84E-93A6-4C32-9BB6-D4C06CA77DD9}" destId="{74413592-C6DE-455D-88C9-6D1020C80F85}" srcOrd="2" destOrd="0" presId="urn:microsoft.com/office/officeart/2005/8/layout/bList2"/>
    <dgm:cxn modelId="{FDE250B3-AAEB-47AD-B659-CC2EEE7D21BC}" type="presParOf" srcId="{F7BBE84E-93A6-4C32-9BB6-D4C06CA77DD9}" destId="{B2CF0E27-B487-4263-84C2-A53A7DFFB2DF}" srcOrd="3" destOrd="0" presId="urn:microsoft.com/office/officeart/2005/8/layout/bList2"/>
    <dgm:cxn modelId="{27BC2274-30C5-4B26-A6D7-F49649B18A33}" type="presParOf" srcId="{530BF942-208E-4589-959A-5F4917670945}" destId="{045ECEAC-515C-4FBE-A0F6-E6E3121BF330}" srcOrd="5" destOrd="0" presId="urn:microsoft.com/office/officeart/2005/8/layout/bList2"/>
    <dgm:cxn modelId="{5304CE04-F9ED-4C62-AEFD-76A1204167B0}" type="presParOf" srcId="{530BF942-208E-4589-959A-5F4917670945}" destId="{5FA460E8-2A3E-46A0-A186-6FDDE4382E47}" srcOrd="6" destOrd="0" presId="urn:microsoft.com/office/officeart/2005/8/layout/bList2"/>
    <dgm:cxn modelId="{1BD13A8C-5312-4EA6-8F9A-0FA6CF468B14}" type="presParOf" srcId="{5FA460E8-2A3E-46A0-A186-6FDDE4382E47}" destId="{C92B16BB-F7BD-4E90-B4AF-87A1AC5B1AF8}" srcOrd="0" destOrd="0" presId="urn:microsoft.com/office/officeart/2005/8/layout/bList2"/>
    <dgm:cxn modelId="{636F2AD3-C3FB-45F2-B90D-B0CE0D22C767}" type="presParOf" srcId="{5FA460E8-2A3E-46A0-A186-6FDDE4382E47}" destId="{7980B5C9-F166-4051-AA01-6CA7CB86A86D}" srcOrd="1" destOrd="0" presId="urn:microsoft.com/office/officeart/2005/8/layout/bList2"/>
    <dgm:cxn modelId="{06DD4B37-4A46-46F9-A4C4-ED725F67249B}" type="presParOf" srcId="{5FA460E8-2A3E-46A0-A186-6FDDE4382E47}" destId="{2DEABF84-9225-4826-84AA-82F2A504A999}" srcOrd="2" destOrd="0" presId="urn:microsoft.com/office/officeart/2005/8/layout/bList2"/>
    <dgm:cxn modelId="{F80B99C2-2F16-4497-97CD-D8B758B809CE}" type="presParOf" srcId="{5FA460E8-2A3E-46A0-A186-6FDDE4382E47}" destId="{111D6A07-B2E0-4131-96A5-E8B81886274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95D9F-8390-4BBC-AA85-453FBCCD159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E2364CD-190B-4612-B49B-94453D4E5807}">
      <dgm:prSet phldrT="[Texto]" custT="1"/>
      <dgm:spPr/>
      <dgm:t>
        <a:bodyPr/>
        <a:lstStyle/>
        <a:p>
          <a:r>
            <a:rPr lang="es-CR" sz="2000" b="1" dirty="0">
              <a:solidFill>
                <a:schemeClr val="tx1"/>
              </a:solidFill>
            </a:rPr>
            <a:t>Enriquecimiento curricular </a:t>
          </a:r>
        </a:p>
      </dgm:t>
    </dgm:pt>
    <dgm:pt modelId="{AB88E2E5-8ACE-421E-89AA-9CFDE204AD4B}" type="parTrans" cxnId="{7B528209-25D5-4C84-8893-8031359BDC50}">
      <dgm:prSet/>
      <dgm:spPr/>
      <dgm:t>
        <a:bodyPr/>
        <a:lstStyle/>
        <a:p>
          <a:endParaRPr lang="es-CR"/>
        </a:p>
      </dgm:t>
    </dgm:pt>
    <dgm:pt modelId="{3D0BD2C6-34B2-48A8-AB15-996358113FED}" type="sibTrans" cxnId="{7B528209-25D5-4C84-8893-8031359BDC50}">
      <dgm:prSet/>
      <dgm:spPr/>
      <dgm:t>
        <a:bodyPr/>
        <a:lstStyle/>
        <a:p>
          <a:endParaRPr lang="es-CR"/>
        </a:p>
      </dgm:t>
    </dgm:pt>
    <dgm:pt modelId="{9014D5A7-ABF7-49AD-8147-B8089B6CEE09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Trabajo colaborativo</a:t>
          </a:r>
        </a:p>
      </dgm:t>
    </dgm:pt>
    <dgm:pt modelId="{D0A36DE1-CE9C-45B6-A022-786D5248DC9F}" type="parTrans" cxnId="{43E212C9-2455-4D8B-B9AD-6F573AFFAEA0}">
      <dgm:prSet/>
      <dgm:spPr/>
      <dgm:t>
        <a:bodyPr/>
        <a:lstStyle/>
        <a:p>
          <a:endParaRPr lang="es-CR"/>
        </a:p>
      </dgm:t>
    </dgm:pt>
    <dgm:pt modelId="{692D6F41-BE13-491F-8BA3-25D3E4D7A807}" type="sibTrans" cxnId="{43E212C9-2455-4D8B-B9AD-6F573AFFAEA0}">
      <dgm:prSet/>
      <dgm:spPr/>
      <dgm:t>
        <a:bodyPr/>
        <a:lstStyle/>
        <a:p>
          <a:endParaRPr lang="es-CR"/>
        </a:p>
      </dgm:t>
    </dgm:pt>
    <dgm:pt modelId="{61AB4811-8947-4FC8-9DCE-2944B3B818CD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Agrupamiento por capacidad</a:t>
          </a:r>
        </a:p>
      </dgm:t>
    </dgm:pt>
    <dgm:pt modelId="{F56A9E72-8672-4A34-B7A2-ADAB77162B12}" type="sibTrans" cxnId="{206F7911-3327-465E-8D11-72D337A78F22}">
      <dgm:prSet/>
      <dgm:spPr/>
      <dgm:t>
        <a:bodyPr/>
        <a:lstStyle/>
        <a:p>
          <a:endParaRPr lang="es-CR"/>
        </a:p>
      </dgm:t>
    </dgm:pt>
    <dgm:pt modelId="{0F0CFD48-9012-4C1C-B40D-0195FFEF3F26}" type="parTrans" cxnId="{206F7911-3327-465E-8D11-72D337A78F22}">
      <dgm:prSet/>
      <dgm:spPr/>
      <dgm:t>
        <a:bodyPr/>
        <a:lstStyle/>
        <a:p>
          <a:endParaRPr lang="es-CR"/>
        </a:p>
      </dgm:t>
    </dgm:pt>
    <dgm:pt modelId="{CA5A4572-DF4B-4860-9963-4E5EB767AD6F}">
      <dgm:prSet phldrT="[Texto]"/>
      <dgm:spPr/>
      <dgm:t>
        <a:bodyPr/>
        <a:lstStyle/>
        <a:p>
          <a:r>
            <a:rPr lang="es-CR" dirty="0"/>
            <a:t> </a:t>
          </a:r>
          <a:r>
            <a:rPr lang="es-CR" b="1" dirty="0">
              <a:solidFill>
                <a:schemeClr val="tx1"/>
              </a:solidFill>
            </a:rPr>
            <a:t>Actividades cocurriculares </a:t>
          </a:r>
        </a:p>
      </dgm:t>
    </dgm:pt>
    <dgm:pt modelId="{4217F1DD-F123-41D2-A19E-AA9566C80153}" type="parTrans" cxnId="{0547D433-42B2-4548-A25D-E1F04B8EE1AC}">
      <dgm:prSet/>
      <dgm:spPr/>
      <dgm:t>
        <a:bodyPr/>
        <a:lstStyle/>
        <a:p>
          <a:endParaRPr lang="es-CR"/>
        </a:p>
      </dgm:t>
    </dgm:pt>
    <dgm:pt modelId="{15ED25FA-A3C7-432F-8429-EBBF39D2C64E}" type="sibTrans" cxnId="{0547D433-42B2-4548-A25D-E1F04B8EE1AC}">
      <dgm:prSet/>
      <dgm:spPr/>
      <dgm:t>
        <a:bodyPr/>
        <a:lstStyle/>
        <a:p>
          <a:endParaRPr lang="es-CR"/>
        </a:p>
      </dgm:t>
    </dgm:pt>
    <dgm:pt modelId="{04CBEC49-E900-4028-9E7F-7EBB755C15EA}">
      <dgm:prSet custT="1"/>
      <dgm:spPr/>
      <dgm:t>
        <a:bodyPr/>
        <a:lstStyle/>
        <a:p>
          <a:r>
            <a:rPr lang="es-CR" sz="1900" dirty="0"/>
            <a:t>Dentro del aula.</a:t>
          </a:r>
        </a:p>
      </dgm:t>
    </dgm:pt>
    <dgm:pt modelId="{AA999CB9-BA37-43B9-84C0-BCBC7FCC6E5E}" type="parTrans" cxnId="{0DB4954D-DBDB-4468-B792-62A501D4445D}">
      <dgm:prSet/>
      <dgm:spPr/>
      <dgm:t>
        <a:bodyPr/>
        <a:lstStyle/>
        <a:p>
          <a:endParaRPr lang="es-CR"/>
        </a:p>
      </dgm:t>
    </dgm:pt>
    <dgm:pt modelId="{7381216C-3F50-4343-9C3D-1F88271B18D0}" type="sibTrans" cxnId="{0DB4954D-DBDB-4468-B792-62A501D4445D}">
      <dgm:prSet/>
      <dgm:spPr/>
      <dgm:t>
        <a:bodyPr/>
        <a:lstStyle/>
        <a:p>
          <a:endParaRPr lang="es-CR"/>
        </a:p>
      </dgm:t>
    </dgm:pt>
    <dgm:pt modelId="{667EC6C5-7F0C-4519-994C-84FF04B41EA3}">
      <dgm:prSet custT="1"/>
      <dgm:spPr/>
      <dgm:t>
        <a:bodyPr/>
        <a:lstStyle/>
        <a:p>
          <a:r>
            <a:rPr lang="es-CR" sz="1900" dirty="0"/>
            <a:t>Se debe ampliar y profundizar aprendizajes esperados e intereses.</a:t>
          </a:r>
        </a:p>
      </dgm:t>
    </dgm:pt>
    <dgm:pt modelId="{EB71292F-6583-4893-935D-28A77D4FA548}" type="parTrans" cxnId="{5CAEE2CB-736A-4B02-AA97-782EA5B71224}">
      <dgm:prSet/>
      <dgm:spPr/>
      <dgm:t>
        <a:bodyPr/>
        <a:lstStyle/>
        <a:p>
          <a:endParaRPr lang="es-CR"/>
        </a:p>
      </dgm:t>
    </dgm:pt>
    <dgm:pt modelId="{8323CE1E-9AAA-42A6-8719-189DC0C8DC4B}" type="sibTrans" cxnId="{5CAEE2CB-736A-4B02-AA97-782EA5B71224}">
      <dgm:prSet/>
      <dgm:spPr/>
      <dgm:t>
        <a:bodyPr/>
        <a:lstStyle/>
        <a:p>
          <a:endParaRPr lang="es-CR"/>
        </a:p>
      </dgm:t>
    </dgm:pt>
    <dgm:pt modelId="{263788B2-A97B-45F6-9C63-88E8089CA656}">
      <dgm:prSet custT="1"/>
      <dgm:spPr/>
      <dgm:t>
        <a:bodyPr/>
        <a:lstStyle/>
        <a:p>
          <a:r>
            <a:rPr lang="es-CR" sz="1800" dirty="0"/>
            <a:t>Dentro del centro educativo, pero no siempre dentro del aula.</a:t>
          </a:r>
        </a:p>
      </dgm:t>
    </dgm:pt>
    <dgm:pt modelId="{A3552931-5D06-4269-843E-7BB86E98F2FE}" type="parTrans" cxnId="{4626D5A1-3D5C-45A4-AA9B-38648D5FE288}">
      <dgm:prSet/>
      <dgm:spPr/>
      <dgm:t>
        <a:bodyPr/>
        <a:lstStyle/>
        <a:p>
          <a:endParaRPr lang="es-CR"/>
        </a:p>
      </dgm:t>
    </dgm:pt>
    <dgm:pt modelId="{BD03E479-7DAF-4506-BF5C-6EA6C694AA4F}" type="sibTrans" cxnId="{4626D5A1-3D5C-45A4-AA9B-38648D5FE288}">
      <dgm:prSet/>
      <dgm:spPr/>
      <dgm:t>
        <a:bodyPr/>
        <a:lstStyle/>
        <a:p>
          <a:endParaRPr lang="es-CR"/>
        </a:p>
      </dgm:t>
    </dgm:pt>
    <dgm:pt modelId="{240C3038-EF5B-429D-A6EB-86247ADF4E99}">
      <dgm:prSet custT="1"/>
      <dgm:spPr/>
      <dgm:t>
        <a:bodyPr/>
        <a:lstStyle/>
        <a:p>
          <a:r>
            <a:rPr lang="es-CR" sz="1800" dirty="0"/>
            <a:t>Ejemplo: clubes, olimpiadas. </a:t>
          </a:r>
        </a:p>
      </dgm:t>
    </dgm:pt>
    <dgm:pt modelId="{A3259F4E-E82C-468E-814B-2721A2ACDF11}" type="parTrans" cxnId="{911CD4F6-EFA7-4B2C-9CAD-D51745201C5E}">
      <dgm:prSet/>
      <dgm:spPr/>
      <dgm:t>
        <a:bodyPr/>
        <a:lstStyle/>
        <a:p>
          <a:endParaRPr lang="es-CR"/>
        </a:p>
      </dgm:t>
    </dgm:pt>
    <dgm:pt modelId="{273994DF-E307-4F7F-8814-7F0424C78736}" type="sibTrans" cxnId="{911CD4F6-EFA7-4B2C-9CAD-D51745201C5E}">
      <dgm:prSet/>
      <dgm:spPr/>
      <dgm:t>
        <a:bodyPr/>
        <a:lstStyle/>
        <a:p>
          <a:endParaRPr lang="es-CR"/>
        </a:p>
      </dgm:t>
    </dgm:pt>
    <dgm:pt modelId="{DDEA35D2-C68C-4F0C-A9BB-0EE3B843BD17}">
      <dgm:prSet custT="1"/>
      <dgm:spPr/>
      <dgm:t>
        <a:bodyPr/>
        <a:lstStyle/>
        <a:p>
          <a:r>
            <a:rPr lang="es-CR" sz="1800" dirty="0"/>
            <a:t>A lo interno de la sección. </a:t>
          </a:r>
        </a:p>
      </dgm:t>
    </dgm:pt>
    <dgm:pt modelId="{713D143E-C355-49D5-B098-E38FA973BCE4}" type="parTrans" cxnId="{00D9AC1C-4033-4375-9F59-A877D7D51982}">
      <dgm:prSet/>
      <dgm:spPr/>
      <dgm:t>
        <a:bodyPr/>
        <a:lstStyle/>
        <a:p>
          <a:endParaRPr lang="es-CR"/>
        </a:p>
      </dgm:t>
    </dgm:pt>
    <dgm:pt modelId="{501E9526-2481-42F5-B83A-716D7616DD41}" type="sibTrans" cxnId="{00D9AC1C-4033-4375-9F59-A877D7D51982}">
      <dgm:prSet/>
      <dgm:spPr/>
      <dgm:t>
        <a:bodyPr/>
        <a:lstStyle/>
        <a:p>
          <a:endParaRPr lang="es-CR"/>
        </a:p>
      </dgm:t>
    </dgm:pt>
    <dgm:pt modelId="{2C90741B-F781-4092-ABC5-4675FA171B19}">
      <dgm:prSet custT="1"/>
      <dgm:spPr/>
      <dgm:t>
        <a:bodyPr/>
        <a:lstStyle/>
        <a:p>
          <a:r>
            <a:rPr lang="es-CR" sz="1800" dirty="0"/>
            <a:t>Grupos homogéneos (habilidades similares) heterogéneos (habilidades distintas).</a:t>
          </a:r>
        </a:p>
      </dgm:t>
    </dgm:pt>
    <dgm:pt modelId="{175FFDAE-D07D-464B-8C9A-ECE60DDD5C36}" type="parTrans" cxnId="{8AF00632-D8CF-4256-A80D-939257ADE9E4}">
      <dgm:prSet/>
      <dgm:spPr/>
      <dgm:t>
        <a:bodyPr/>
        <a:lstStyle/>
        <a:p>
          <a:endParaRPr lang="es-CR"/>
        </a:p>
      </dgm:t>
    </dgm:pt>
    <dgm:pt modelId="{3D48E79E-FF85-461F-B4BA-554F0C772C2E}" type="sibTrans" cxnId="{8AF00632-D8CF-4256-A80D-939257ADE9E4}">
      <dgm:prSet/>
      <dgm:spPr/>
      <dgm:t>
        <a:bodyPr/>
        <a:lstStyle/>
        <a:p>
          <a:endParaRPr lang="es-CR"/>
        </a:p>
      </dgm:t>
    </dgm:pt>
    <dgm:pt modelId="{F0A49C75-0FCE-4B0C-AC47-300FAB651EC2}">
      <dgm:prSet/>
      <dgm:spPr/>
      <dgm:t>
        <a:bodyPr/>
        <a:lstStyle/>
        <a:p>
          <a:endParaRPr lang="es-CR" sz="1500" dirty="0"/>
        </a:p>
      </dgm:t>
    </dgm:pt>
    <dgm:pt modelId="{86CDE45E-D0FA-42AA-947E-9B472C19FBE1}" type="parTrans" cxnId="{B2FBEC4D-9429-4939-8224-B8773E0D716B}">
      <dgm:prSet/>
      <dgm:spPr/>
      <dgm:t>
        <a:bodyPr/>
        <a:lstStyle/>
        <a:p>
          <a:endParaRPr lang="es-CR"/>
        </a:p>
      </dgm:t>
    </dgm:pt>
    <dgm:pt modelId="{850E0E79-3CE2-4864-AA64-0CDCB1CDB8CE}" type="sibTrans" cxnId="{B2FBEC4D-9429-4939-8224-B8773E0D716B}">
      <dgm:prSet/>
      <dgm:spPr/>
      <dgm:t>
        <a:bodyPr/>
        <a:lstStyle/>
        <a:p>
          <a:endParaRPr lang="es-CR"/>
        </a:p>
      </dgm:t>
    </dgm:pt>
    <dgm:pt modelId="{DCFA47DC-84AE-4D07-81B9-582EEEA03446}">
      <dgm:prSet custT="1"/>
      <dgm:spPr/>
      <dgm:t>
        <a:bodyPr/>
        <a:lstStyle/>
        <a:p>
          <a:r>
            <a:rPr lang="es-CR" sz="1800" dirty="0"/>
            <a:t>Proceso de aprendizaje compartido.  </a:t>
          </a:r>
        </a:p>
      </dgm:t>
    </dgm:pt>
    <dgm:pt modelId="{F185EC68-306C-468A-9C4D-CDA8F4BA4F72}" type="parTrans" cxnId="{C5BD8CC0-1356-40BE-B6E3-67EBF2D43B1D}">
      <dgm:prSet/>
      <dgm:spPr/>
      <dgm:t>
        <a:bodyPr/>
        <a:lstStyle/>
        <a:p>
          <a:endParaRPr lang="es-CR"/>
        </a:p>
      </dgm:t>
    </dgm:pt>
    <dgm:pt modelId="{2B9AD75A-952D-4FD9-AB04-7E3593DCDA42}" type="sibTrans" cxnId="{C5BD8CC0-1356-40BE-B6E3-67EBF2D43B1D}">
      <dgm:prSet/>
      <dgm:spPr/>
      <dgm:t>
        <a:bodyPr/>
        <a:lstStyle/>
        <a:p>
          <a:endParaRPr lang="es-CR"/>
        </a:p>
      </dgm:t>
    </dgm:pt>
    <dgm:pt modelId="{C22E4856-52E5-42A5-9613-43C757544F40}">
      <dgm:prSet custT="1"/>
      <dgm:spPr/>
      <dgm:t>
        <a:bodyPr/>
        <a:lstStyle/>
        <a:p>
          <a:r>
            <a:rPr lang="es-CR" sz="1700" dirty="0"/>
            <a:t>Fuera del centro educativo, alianzas eternas. </a:t>
          </a:r>
        </a:p>
      </dgm:t>
    </dgm:pt>
    <dgm:pt modelId="{B507F406-7B7C-4ECF-91E7-F7B17CF3C33A}" type="parTrans" cxnId="{B018AE7D-CC93-4526-BC58-BEF1D538AB2F}">
      <dgm:prSet/>
      <dgm:spPr/>
      <dgm:t>
        <a:bodyPr/>
        <a:lstStyle/>
        <a:p>
          <a:endParaRPr lang="es-CR"/>
        </a:p>
      </dgm:t>
    </dgm:pt>
    <dgm:pt modelId="{46D29432-56C1-4A7C-BC58-2375ADEFABDC}" type="sibTrans" cxnId="{B018AE7D-CC93-4526-BC58-BEF1D538AB2F}">
      <dgm:prSet/>
      <dgm:spPr/>
      <dgm:t>
        <a:bodyPr/>
        <a:lstStyle/>
        <a:p>
          <a:endParaRPr lang="es-CR"/>
        </a:p>
      </dgm:t>
    </dgm:pt>
    <dgm:pt modelId="{A38521FA-DD68-419E-8093-8D2B14F6052C}">
      <dgm:prSet custT="1"/>
      <dgm:spPr/>
      <dgm:t>
        <a:bodyPr/>
        <a:lstStyle/>
        <a:p>
          <a:r>
            <a:rPr lang="es-CR" sz="1700" dirty="0"/>
            <a:t>Experto disciplinar permite el desarrollo de habilidades y capacidades.</a:t>
          </a:r>
        </a:p>
      </dgm:t>
    </dgm:pt>
    <dgm:pt modelId="{004E9364-016B-47C8-8D3D-EE515B848FD7}" type="parTrans" cxnId="{51AD919C-C3D3-4C9A-9B81-5D29DE120A08}">
      <dgm:prSet/>
      <dgm:spPr/>
      <dgm:t>
        <a:bodyPr/>
        <a:lstStyle/>
        <a:p>
          <a:endParaRPr lang="es-CR"/>
        </a:p>
      </dgm:t>
    </dgm:pt>
    <dgm:pt modelId="{0BB63D17-5206-44EB-9526-82BC5813BB37}" type="sibTrans" cxnId="{51AD919C-C3D3-4C9A-9B81-5D29DE120A08}">
      <dgm:prSet/>
      <dgm:spPr/>
      <dgm:t>
        <a:bodyPr/>
        <a:lstStyle/>
        <a:p>
          <a:endParaRPr lang="es-CR"/>
        </a:p>
      </dgm:t>
    </dgm:pt>
    <dgm:pt modelId="{C302DC83-317B-4DCA-A3C9-F77D7CB1E46E}">
      <dgm:prSet custT="1"/>
      <dgm:spPr/>
      <dgm:t>
        <a:bodyPr/>
        <a:lstStyle/>
        <a:p>
          <a:r>
            <a:rPr lang="es-CR" sz="1700" dirty="0"/>
            <a:t>Coordinación con las familias, organizaciones y centro educativo. </a:t>
          </a:r>
        </a:p>
      </dgm:t>
    </dgm:pt>
    <dgm:pt modelId="{1642B518-4CD4-4912-A440-0828DC30464B}" type="parTrans" cxnId="{533FAC77-F842-41A9-8E6D-0D0BED618E41}">
      <dgm:prSet/>
      <dgm:spPr/>
      <dgm:t>
        <a:bodyPr/>
        <a:lstStyle/>
        <a:p>
          <a:endParaRPr lang="es-CR"/>
        </a:p>
      </dgm:t>
    </dgm:pt>
    <dgm:pt modelId="{C0C4163E-5D44-435D-9321-8C01334EC696}" type="sibTrans" cxnId="{533FAC77-F842-41A9-8E6D-0D0BED618E41}">
      <dgm:prSet/>
      <dgm:spPr/>
      <dgm:t>
        <a:bodyPr/>
        <a:lstStyle/>
        <a:p>
          <a:endParaRPr lang="es-CR"/>
        </a:p>
      </dgm:t>
    </dgm:pt>
    <dgm:pt modelId="{119F2AE4-A47A-482D-98E7-177926130CFB}">
      <dgm:prSet custT="1"/>
      <dgm:spPr/>
      <dgm:t>
        <a:bodyPr/>
        <a:lstStyle/>
        <a:p>
          <a:r>
            <a:rPr lang="es-CR" sz="1900" dirty="0"/>
            <a:t>No es dar más trabajo es profundizar. </a:t>
          </a:r>
        </a:p>
      </dgm:t>
    </dgm:pt>
    <dgm:pt modelId="{4155A34E-C810-4FA2-B1EB-A978A2D05955}" type="parTrans" cxnId="{8209F62C-5974-48BF-9B48-AA9C23BD7005}">
      <dgm:prSet/>
      <dgm:spPr/>
      <dgm:t>
        <a:bodyPr/>
        <a:lstStyle/>
        <a:p>
          <a:endParaRPr lang="es-CR"/>
        </a:p>
      </dgm:t>
    </dgm:pt>
    <dgm:pt modelId="{E8CF33E2-1C13-4E03-8489-7E34A01BEE29}" type="sibTrans" cxnId="{8209F62C-5974-48BF-9B48-AA9C23BD7005}">
      <dgm:prSet/>
      <dgm:spPr/>
      <dgm:t>
        <a:bodyPr/>
        <a:lstStyle/>
        <a:p>
          <a:endParaRPr lang="es-CR"/>
        </a:p>
      </dgm:t>
    </dgm:pt>
    <dgm:pt modelId="{0A899523-E02F-4AA5-BF46-ED4DBFCFA60E}">
      <dgm:prSet custT="1"/>
      <dgm:spPr/>
      <dgm:t>
        <a:bodyPr/>
        <a:lstStyle/>
        <a:p>
          <a:r>
            <a:rPr lang="es-CR" sz="1800" dirty="0"/>
            <a:t>Son grupos de personas con mismos intereses y capacidades,  con distintas edades. </a:t>
          </a:r>
        </a:p>
      </dgm:t>
    </dgm:pt>
    <dgm:pt modelId="{558D0D05-A083-4788-A831-48B448C395B5}" type="parTrans" cxnId="{0EE996FF-AD1B-49F4-B69C-352D6210BEBB}">
      <dgm:prSet/>
      <dgm:spPr/>
      <dgm:t>
        <a:bodyPr/>
        <a:lstStyle/>
        <a:p>
          <a:endParaRPr lang="es-CR"/>
        </a:p>
      </dgm:t>
    </dgm:pt>
    <dgm:pt modelId="{237941EE-860D-40C4-95BC-C4E828CAB1BE}" type="sibTrans" cxnId="{0EE996FF-AD1B-49F4-B69C-352D6210BEBB}">
      <dgm:prSet/>
      <dgm:spPr/>
      <dgm:t>
        <a:bodyPr/>
        <a:lstStyle/>
        <a:p>
          <a:endParaRPr lang="es-CR"/>
        </a:p>
      </dgm:t>
    </dgm:pt>
    <dgm:pt modelId="{530BF942-208E-4589-959A-5F4917670945}" type="pres">
      <dgm:prSet presAssocID="{C4D95D9F-8390-4BBC-AA85-453FBCCD1592}" presName="diagram" presStyleCnt="0">
        <dgm:presLayoutVars>
          <dgm:dir/>
          <dgm:animLvl val="lvl"/>
          <dgm:resizeHandles val="exact"/>
        </dgm:presLayoutVars>
      </dgm:prSet>
      <dgm:spPr/>
    </dgm:pt>
    <dgm:pt modelId="{5AF913B5-FAE0-4DFF-8EC1-904C04E61137}" type="pres">
      <dgm:prSet presAssocID="{4E2364CD-190B-4612-B49B-94453D4E5807}" presName="compNode" presStyleCnt="0"/>
      <dgm:spPr/>
    </dgm:pt>
    <dgm:pt modelId="{6A3D8FE4-308C-44B2-BC58-615F1BEB8E6A}" type="pres">
      <dgm:prSet presAssocID="{4E2364CD-190B-4612-B49B-94453D4E5807}" presName="childRect" presStyleLbl="bgAcc1" presStyleIdx="0" presStyleCnt="4" custScaleY="148364">
        <dgm:presLayoutVars>
          <dgm:bulletEnabled val="1"/>
        </dgm:presLayoutVars>
      </dgm:prSet>
      <dgm:spPr/>
    </dgm:pt>
    <dgm:pt modelId="{7F32970F-2E46-42E8-8A8B-776CB188DAD2}" type="pres">
      <dgm:prSet presAssocID="{4E2364CD-190B-4612-B49B-94453D4E58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4D284DE-E9D8-4215-8276-4603358B22F2}" type="pres">
      <dgm:prSet presAssocID="{4E2364CD-190B-4612-B49B-94453D4E5807}" presName="parentRect" presStyleLbl="alignNode1" presStyleIdx="0" presStyleCnt="4"/>
      <dgm:spPr/>
    </dgm:pt>
    <dgm:pt modelId="{04966A43-52B8-48C9-9068-5E8ECE9027F2}" type="pres">
      <dgm:prSet presAssocID="{4E2364CD-190B-4612-B49B-94453D4E5807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71639FF-DAEE-44FA-985A-F7A90A1ECACA}" type="pres">
      <dgm:prSet presAssocID="{3D0BD2C6-34B2-48A8-AB15-996358113FED}" presName="sibTrans" presStyleLbl="sibTrans2D1" presStyleIdx="0" presStyleCnt="0"/>
      <dgm:spPr/>
    </dgm:pt>
    <dgm:pt modelId="{F9F5C4F4-258D-47C8-BA3E-6B0296A08F48}" type="pres">
      <dgm:prSet presAssocID="{61AB4811-8947-4FC8-9DCE-2944B3B818CD}" presName="compNode" presStyleCnt="0"/>
      <dgm:spPr/>
    </dgm:pt>
    <dgm:pt modelId="{B6BF72A2-A517-4729-A706-841217545FDA}" type="pres">
      <dgm:prSet presAssocID="{61AB4811-8947-4FC8-9DCE-2944B3B818CD}" presName="childRect" presStyleLbl="bgAcc1" presStyleIdx="1" presStyleCnt="4" custScaleY="150333">
        <dgm:presLayoutVars>
          <dgm:bulletEnabled val="1"/>
        </dgm:presLayoutVars>
      </dgm:prSet>
      <dgm:spPr/>
    </dgm:pt>
    <dgm:pt modelId="{424679CA-F71C-46C0-A99C-93075363F3CC}" type="pres">
      <dgm:prSet presAssocID="{61AB4811-8947-4FC8-9DCE-2944B3B818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F59CC1C-D9D9-411C-8996-83EC8B53AE63}" type="pres">
      <dgm:prSet presAssocID="{61AB4811-8947-4FC8-9DCE-2944B3B818CD}" presName="parentRect" presStyleLbl="alignNode1" presStyleIdx="1" presStyleCnt="4" custLinFactNeighborY="4155"/>
      <dgm:spPr/>
    </dgm:pt>
    <dgm:pt modelId="{3E794E9E-B172-4019-9C1D-B7FFDDD21BD2}" type="pres">
      <dgm:prSet presAssocID="{61AB4811-8947-4FC8-9DCE-2944B3B818CD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CE4697A0-07CD-4E8B-BFA4-A368A64F2B51}" type="pres">
      <dgm:prSet presAssocID="{F56A9E72-8672-4A34-B7A2-ADAB77162B12}" presName="sibTrans" presStyleLbl="sibTrans2D1" presStyleIdx="0" presStyleCnt="0"/>
      <dgm:spPr/>
    </dgm:pt>
    <dgm:pt modelId="{F7BBE84E-93A6-4C32-9BB6-D4C06CA77DD9}" type="pres">
      <dgm:prSet presAssocID="{9014D5A7-ABF7-49AD-8147-B8089B6CEE09}" presName="compNode" presStyleCnt="0"/>
      <dgm:spPr/>
    </dgm:pt>
    <dgm:pt modelId="{8A03BE6E-6F07-4AF1-B392-C03FD2B430AA}" type="pres">
      <dgm:prSet presAssocID="{9014D5A7-ABF7-49AD-8147-B8089B6CEE09}" presName="childRect" presStyleLbl="bgAcc1" presStyleIdx="2" presStyleCnt="4" custScaleY="144709">
        <dgm:presLayoutVars>
          <dgm:bulletEnabled val="1"/>
        </dgm:presLayoutVars>
      </dgm:prSet>
      <dgm:spPr/>
    </dgm:pt>
    <dgm:pt modelId="{86243AAF-90B0-46FD-9121-0A18FC1EF7CB}" type="pres">
      <dgm:prSet presAssocID="{9014D5A7-ABF7-49AD-8147-B8089B6CEE0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413592-C6DE-455D-88C9-6D1020C80F85}" type="pres">
      <dgm:prSet presAssocID="{9014D5A7-ABF7-49AD-8147-B8089B6CEE09}" presName="parentRect" presStyleLbl="alignNode1" presStyleIdx="2" presStyleCnt="4" custLinFactNeighborX="-61" custLinFactNeighborY="4867"/>
      <dgm:spPr/>
    </dgm:pt>
    <dgm:pt modelId="{B2CF0E27-B487-4263-84C2-A53A7DFFB2DF}" type="pres">
      <dgm:prSet presAssocID="{9014D5A7-ABF7-49AD-8147-B8089B6CEE09}" presName="adorn" presStyleLbl="fgAccFollowNode1" presStyleIdx="2" presStyleCnt="4" custLinFactNeighborX="-3326" custLinFactNeighborY="665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045ECEAC-515C-4FBE-A0F6-E6E3121BF330}" type="pres">
      <dgm:prSet presAssocID="{692D6F41-BE13-491F-8BA3-25D3E4D7A807}" presName="sibTrans" presStyleLbl="sibTrans2D1" presStyleIdx="0" presStyleCnt="0"/>
      <dgm:spPr/>
    </dgm:pt>
    <dgm:pt modelId="{5FA460E8-2A3E-46A0-A186-6FDDE4382E47}" type="pres">
      <dgm:prSet presAssocID="{CA5A4572-DF4B-4860-9963-4E5EB767AD6F}" presName="compNode" presStyleCnt="0"/>
      <dgm:spPr/>
    </dgm:pt>
    <dgm:pt modelId="{C92B16BB-F7BD-4E90-B4AF-87A1AC5B1AF8}" type="pres">
      <dgm:prSet presAssocID="{CA5A4572-DF4B-4860-9963-4E5EB767AD6F}" presName="childRect" presStyleLbl="bgAcc1" presStyleIdx="3" presStyleCnt="4" custScaleY="147320">
        <dgm:presLayoutVars>
          <dgm:bulletEnabled val="1"/>
        </dgm:presLayoutVars>
      </dgm:prSet>
      <dgm:spPr/>
    </dgm:pt>
    <dgm:pt modelId="{7980B5C9-F166-4051-AA01-6CA7CB86A86D}" type="pres">
      <dgm:prSet presAssocID="{CA5A4572-DF4B-4860-9963-4E5EB767AD6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EABF84-9225-4826-84AA-82F2A504A999}" type="pres">
      <dgm:prSet presAssocID="{CA5A4572-DF4B-4860-9963-4E5EB767AD6F}" presName="parentRect" presStyleLbl="alignNode1" presStyleIdx="3" presStyleCnt="4" custLinFactNeighborY="13636"/>
      <dgm:spPr/>
    </dgm:pt>
    <dgm:pt modelId="{111D6A07-B2E0-4131-96A5-E8B81886274C}" type="pres">
      <dgm:prSet presAssocID="{CA5A4572-DF4B-4860-9963-4E5EB767AD6F}" presName="adorn" presStyleLbl="fgAccFollow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7B528209-25D5-4C84-8893-8031359BDC50}" srcId="{C4D95D9F-8390-4BBC-AA85-453FBCCD1592}" destId="{4E2364CD-190B-4612-B49B-94453D4E5807}" srcOrd="0" destOrd="0" parTransId="{AB88E2E5-8ACE-421E-89AA-9CFDE204AD4B}" sibTransId="{3D0BD2C6-34B2-48A8-AB15-996358113FED}"/>
    <dgm:cxn modelId="{BF5A380A-F693-4C15-A988-C2924D9067DD}" type="presOf" srcId="{CA5A4572-DF4B-4860-9963-4E5EB767AD6F}" destId="{2DEABF84-9225-4826-84AA-82F2A504A999}" srcOrd="1" destOrd="0" presId="urn:microsoft.com/office/officeart/2005/8/layout/bList2"/>
    <dgm:cxn modelId="{206F7911-3327-465E-8D11-72D337A78F22}" srcId="{C4D95D9F-8390-4BBC-AA85-453FBCCD1592}" destId="{61AB4811-8947-4FC8-9DCE-2944B3B818CD}" srcOrd="1" destOrd="0" parTransId="{0F0CFD48-9012-4C1C-B40D-0195FFEF3F26}" sibTransId="{F56A9E72-8672-4A34-B7A2-ADAB77162B12}"/>
    <dgm:cxn modelId="{B7DE4B17-116B-4D97-BC17-F5585042AA0C}" type="presOf" srcId="{9014D5A7-ABF7-49AD-8147-B8089B6CEE09}" destId="{74413592-C6DE-455D-88C9-6D1020C80F85}" srcOrd="1" destOrd="0" presId="urn:microsoft.com/office/officeart/2005/8/layout/bList2"/>
    <dgm:cxn modelId="{00D9AC1C-4033-4375-9F59-A877D7D51982}" srcId="{9014D5A7-ABF7-49AD-8147-B8089B6CEE09}" destId="{DDEA35D2-C68C-4F0C-A9BB-0EE3B843BD17}" srcOrd="0" destOrd="0" parTransId="{713D143E-C355-49D5-B098-E38FA973BCE4}" sibTransId="{501E9526-2481-42F5-B83A-716D7616DD41}"/>
    <dgm:cxn modelId="{8209F62C-5974-48BF-9B48-AA9C23BD7005}" srcId="{4E2364CD-190B-4612-B49B-94453D4E5807}" destId="{119F2AE4-A47A-482D-98E7-177926130CFB}" srcOrd="2" destOrd="0" parTransId="{4155A34E-C810-4FA2-B1EB-A978A2D05955}" sibTransId="{E8CF33E2-1C13-4E03-8489-7E34A01BEE29}"/>
    <dgm:cxn modelId="{8AF00632-D8CF-4256-A80D-939257ADE9E4}" srcId="{9014D5A7-ABF7-49AD-8147-B8089B6CEE09}" destId="{2C90741B-F781-4092-ABC5-4675FA171B19}" srcOrd="1" destOrd="0" parTransId="{175FFDAE-D07D-464B-8C9A-ECE60DDD5C36}" sibTransId="{3D48E79E-FF85-461F-B4BA-554F0C772C2E}"/>
    <dgm:cxn modelId="{0547D433-42B2-4548-A25D-E1F04B8EE1AC}" srcId="{C4D95D9F-8390-4BBC-AA85-453FBCCD1592}" destId="{CA5A4572-DF4B-4860-9963-4E5EB767AD6F}" srcOrd="3" destOrd="0" parTransId="{4217F1DD-F123-41D2-A19E-AA9566C80153}" sibTransId="{15ED25FA-A3C7-432F-8429-EBBF39D2C64E}"/>
    <dgm:cxn modelId="{BE9CC461-D19F-41A8-A0D1-E550AAA11E09}" type="presOf" srcId="{C4D95D9F-8390-4BBC-AA85-453FBCCD1592}" destId="{530BF942-208E-4589-959A-5F4917670945}" srcOrd="0" destOrd="0" presId="urn:microsoft.com/office/officeart/2005/8/layout/bList2"/>
    <dgm:cxn modelId="{90C31066-5C70-4470-8D03-EA64B538FCDE}" type="presOf" srcId="{263788B2-A97B-45F6-9C63-88E8089CA656}" destId="{B6BF72A2-A517-4729-A706-841217545FDA}" srcOrd="0" destOrd="0" presId="urn:microsoft.com/office/officeart/2005/8/layout/bList2"/>
    <dgm:cxn modelId="{E9710867-F500-48EB-9F45-62E9E25C2891}" type="presOf" srcId="{CA5A4572-DF4B-4860-9963-4E5EB767AD6F}" destId="{7980B5C9-F166-4051-AA01-6CA7CB86A86D}" srcOrd="0" destOrd="0" presId="urn:microsoft.com/office/officeart/2005/8/layout/bList2"/>
    <dgm:cxn modelId="{0DB4954D-DBDB-4468-B792-62A501D4445D}" srcId="{4E2364CD-190B-4612-B49B-94453D4E5807}" destId="{04CBEC49-E900-4028-9E7F-7EBB755C15EA}" srcOrd="0" destOrd="0" parTransId="{AA999CB9-BA37-43B9-84C0-BCBC7FCC6E5E}" sibTransId="{7381216C-3F50-4343-9C3D-1F88271B18D0}"/>
    <dgm:cxn modelId="{B2FBEC4D-9429-4939-8224-B8773E0D716B}" srcId="{9014D5A7-ABF7-49AD-8147-B8089B6CEE09}" destId="{F0A49C75-0FCE-4B0C-AC47-300FAB651EC2}" srcOrd="3" destOrd="0" parTransId="{86CDE45E-D0FA-42AA-947E-9B472C19FBE1}" sibTransId="{850E0E79-3CE2-4864-AA64-0CDCB1CDB8CE}"/>
    <dgm:cxn modelId="{09BC984F-71AF-459D-89CB-038100363787}" type="presOf" srcId="{61AB4811-8947-4FC8-9DCE-2944B3B818CD}" destId="{9F59CC1C-D9D9-411C-8996-83EC8B53AE63}" srcOrd="1" destOrd="0" presId="urn:microsoft.com/office/officeart/2005/8/layout/bList2"/>
    <dgm:cxn modelId="{32525851-A324-4949-89EC-EF8E7150A652}" type="presOf" srcId="{4E2364CD-190B-4612-B49B-94453D4E5807}" destId="{7F32970F-2E46-42E8-8A8B-776CB188DAD2}" srcOrd="0" destOrd="0" presId="urn:microsoft.com/office/officeart/2005/8/layout/bList2"/>
    <dgm:cxn modelId="{3B2B5B56-B305-4E47-8E92-24D43B7E9666}" type="presOf" srcId="{692D6F41-BE13-491F-8BA3-25D3E4D7A807}" destId="{045ECEAC-515C-4FBE-A0F6-E6E3121BF330}" srcOrd="0" destOrd="0" presId="urn:microsoft.com/office/officeart/2005/8/layout/bList2"/>
    <dgm:cxn modelId="{533FAC77-F842-41A9-8E6D-0D0BED618E41}" srcId="{CA5A4572-DF4B-4860-9963-4E5EB767AD6F}" destId="{C302DC83-317B-4DCA-A3C9-F77D7CB1E46E}" srcOrd="2" destOrd="0" parTransId="{1642B518-4CD4-4912-A440-0828DC30464B}" sibTransId="{C0C4163E-5D44-435D-9321-8C01334EC696}"/>
    <dgm:cxn modelId="{A1822979-ED85-4960-845B-C05B9582C9F8}" type="presOf" srcId="{04CBEC49-E900-4028-9E7F-7EBB755C15EA}" destId="{6A3D8FE4-308C-44B2-BC58-615F1BEB8E6A}" srcOrd="0" destOrd="0" presId="urn:microsoft.com/office/officeart/2005/8/layout/bList2"/>
    <dgm:cxn modelId="{4CF0E279-245F-459B-9809-358D57896CFD}" type="presOf" srcId="{240C3038-EF5B-429D-A6EB-86247ADF4E99}" destId="{B6BF72A2-A517-4729-A706-841217545FDA}" srcOrd="0" destOrd="2" presId="urn:microsoft.com/office/officeart/2005/8/layout/bList2"/>
    <dgm:cxn modelId="{FBCC347B-110D-4830-A574-FA92DF905396}" type="presOf" srcId="{DCFA47DC-84AE-4D07-81B9-582EEEA03446}" destId="{8A03BE6E-6F07-4AF1-B392-C03FD2B430AA}" srcOrd="0" destOrd="2" presId="urn:microsoft.com/office/officeart/2005/8/layout/bList2"/>
    <dgm:cxn modelId="{7642D07B-F7C1-4668-9682-B508F35C6C9B}" type="presOf" srcId="{667EC6C5-7F0C-4519-994C-84FF04B41EA3}" destId="{6A3D8FE4-308C-44B2-BC58-615F1BEB8E6A}" srcOrd="0" destOrd="1" presId="urn:microsoft.com/office/officeart/2005/8/layout/bList2"/>
    <dgm:cxn modelId="{B018AE7D-CC93-4526-BC58-BEF1D538AB2F}" srcId="{CA5A4572-DF4B-4860-9963-4E5EB767AD6F}" destId="{C22E4856-52E5-42A5-9613-43C757544F40}" srcOrd="0" destOrd="0" parTransId="{B507F406-7B7C-4ECF-91E7-F7B17CF3C33A}" sibTransId="{46D29432-56C1-4A7C-BC58-2375ADEFABDC}"/>
    <dgm:cxn modelId="{75BEF77F-8F4D-45B7-BB03-4FF53F855BA6}" type="presOf" srcId="{C22E4856-52E5-42A5-9613-43C757544F40}" destId="{C92B16BB-F7BD-4E90-B4AF-87A1AC5B1AF8}" srcOrd="0" destOrd="0" presId="urn:microsoft.com/office/officeart/2005/8/layout/bList2"/>
    <dgm:cxn modelId="{C35DAE81-3C29-40E4-9B20-A605FBA657F0}" type="presOf" srcId="{119F2AE4-A47A-482D-98E7-177926130CFB}" destId="{6A3D8FE4-308C-44B2-BC58-615F1BEB8E6A}" srcOrd="0" destOrd="2" presId="urn:microsoft.com/office/officeart/2005/8/layout/bList2"/>
    <dgm:cxn modelId="{EB7E8F86-7F0D-4511-ACB7-0AF9465F1F7E}" type="presOf" srcId="{C302DC83-317B-4DCA-A3C9-F77D7CB1E46E}" destId="{C92B16BB-F7BD-4E90-B4AF-87A1AC5B1AF8}" srcOrd="0" destOrd="2" presId="urn:microsoft.com/office/officeart/2005/8/layout/bList2"/>
    <dgm:cxn modelId="{FACED693-B0F5-4FEC-A36B-7DCB466659EC}" type="presOf" srcId="{9014D5A7-ABF7-49AD-8147-B8089B6CEE09}" destId="{86243AAF-90B0-46FD-9121-0A18FC1EF7CB}" srcOrd="0" destOrd="0" presId="urn:microsoft.com/office/officeart/2005/8/layout/bList2"/>
    <dgm:cxn modelId="{51AD919C-C3D3-4C9A-9B81-5D29DE120A08}" srcId="{CA5A4572-DF4B-4860-9963-4E5EB767AD6F}" destId="{A38521FA-DD68-419E-8093-8D2B14F6052C}" srcOrd="1" destOrd="0" parTransId="{004E9364-016B-47C8-8D3D-EE515B848FD7}" sibTransId="{0BB63D17-5206-44EB-9526-82BC5813BB37}"/>
    <dgm:cxn modelId="{4626D5A1-3D5C-45A4-AA9B-38648D5FE288}" srcId="{61AB4811-8947-4FC8-9DCE-2944B3B818CD}" destId="{263788B2-A97B-45F6-9C63-88E8089CA656}" srcOrd="0" destOrd="0" parTransId="{A3552931-5D06-4269-843E-7BB86E98F2FE}" sibTransId="{BD03E479-7DAF-4506-BF5C-6EA6C694AA4F}"/>
    <dgm:cxn modelId="{75F86FA4-76C0-4267-A5E4-225AEE453314}" type="presOf" srcId="{0A899523-E02F-4AA5-BF46-ED4DBFCFA60E}" destId="{B6BF72A2-A517-4729-A706-841217545FDA}" srcOrd="0" destOrd="1" presId="urn:microsoft.com/office/officeart/2005/8/layout/bList2"/>
    <dgm:cxn modelId="{7B6F33AC-2E38-4C68-84AC-920DC3272E8B}" type="presOf" srcId="{61AB4811-8947-4FC8-9DCE-2944B3B818CD}" destId="{424679CA-F71C-46C0-A99C-93075363F3CC}" srcOrd="0" destOrd="0" presId="urn:microsoft.com/office/officeart/2005/8/layout/bList2"/>
    <dgm:cxn modelId="{5C3228B5-03AA-44EA-B050-062A40D5CB67}" type="presOf" srcId="{F0A49C75-0FCE-4B0C-AC47-300FAB651EC2}" destId="{8A03BE6E-6F07-4AF1-B392-C03FD2B430AA}" srcOrd="0" destOrd="3" presId="urn:microsoft.com/office/officeart/2005/8/layout/bList2"/>
    <dgm:cxn modelId="{C5BD8CC0-1356-40BE-B6E3-67EBF2D43B1D}" srcId="{9014D5A7-ABF7-49AD-8147-B8089B6CEE09}" destId="{DCFA47DC-84AE-4D07-81B9-582EEEA03446}" srcOrd="2" destOrd="0" parTransId="{F185EC68-306C-468A-9C4D-CDA8F4BA4F72}" sibTransId="{2B9AD75A-952D-4FD9-AB04-7E3593DCDA42}"/>
    <dgm:cxn modelId="{C75004C2-79AD-4A73-B874-A5A523D1CA60}" type="presOf" srcId="{2C90741B-F781-4092-ABC5-4675FA171B19}" destId="{8A03BE6E-6F07-4AF1-B392-C03FD2B430AA}" srcOrd="0" destOrd="1" presId="urn:microsoft.com/office/officeart/2005/8/layout/bList2"/>
    <dgm:cxn modelId="{43E212C9-2455-4D8B-B9AD-6F573AFFAEA0}" srcId="{C4D95D9F-8390-4BBC-AA85-453FBCCD1592}" destId="{9014D5A7-ABF7-49AD-8147-B8089B6CEE09}" srcOrd="2" destOrd="0" parTransId="{D0A36DE1-CE9C-45B6-A022-786D5248DC9F}" sibTransId="{692D6F41-BE13-491F-8BA3-25D3E4D7A807}"/>
    <dgm:cxn modelId="{5CAEE2CB-736A-4B02-AA97-782EA5B71224}" srcId="{4E2364CD-190B-4612-B49B-94453D4E5807}" destId="{667EC6C5-7F0C-4519-994C-84FF04B41EA3}" srcOrd="1" destOrd="0" parTransId="{EB71292F-6583-4893-935D-28A77D4FA548}" sibTransId="{8323CE1E-9AAA-42A6-8719-189DC0C8DC4B}"/>
    <dgm:cxn modelId="{05E77FD3-3F39-42B4-9CAF-0E41647EBC54}" type="presOf" srcId="{DDEA35D2-C68C-4F0C-A9BB-0EE3B843BD17}" destId="{8A03BE6E-6F07-4AF1-B392-C03FD2B430AA}" srcOrd="0" destOrd="0" presId="urn:microsoft.com/office/officeart/2005/8/layout/bList2"/>
    <dgm:cxn modelId="{1E54F7E6-E8B3-4098-BA97-02D8D4218660}" type="presOf" srcId="{3D0BD2C6-34B2-48A8-AB15-996358113FED}" destId="{071639FF-DAEE-44FA-985A-F7A90A1ECACA}" srcOrd="0" destOrd="0" presId="urn:microsoft.com/office/officeart/2005/8/layout/bList2"/>
    <dgm:cxn modelId="{FAC997E7-7F68-4144-BB68-7DE879300542}" type="presOf" srcId="{F56A9E72-8672-4A34-B7A2-ADAB77162B12}" destId="{CE4697A0-07CD-4E8B-BFA4-A368A64F2B51}" srcOrd="0" destOrd="0" presId="urn:microsoft.com/office/officeart/2005/8/layout/bList2"/>
    <dgm:cxn modelId="{B4934EEF-2926-4EB5-810D-55813FC74C73}" type="presOf" srcId="{4E2364CD-190B-4612-B49B-94453D4E5807}" destId="{14D284DE-E9D8-4215-8276-4603358B22F2}" srcOrd="1" destOrd="0" presId="urn:microsoft.com/office/officeart/2005/8/layout/bList2"/>
    <dgm:cxn modelId="{911CD4F6-EFA7-4B2C-9CAD-D51745201C5E}" srcId="{61AB4811-8947-4FC8-9DCE-2944B3B818CD}" destId="{240C3038-EF5B-429D-A6EB-86247ADF4E99}" srcOrd="2" destOrd="0" parTransId="{A3259F4E-E82C-468E-814B-2721A2ACDF11}" sibTransId="{273994DF-E307-4F7F-8814-7F0424C78736}"/>
    <dgm:cxn modelId="{F70162FD-4369-493D-8AA8-AAB932BC8DA5}" type="presOf" srcId="{A38521FA-DD68-419E-8093-8D2B14F6052C}" destId="{C92B16BB-F7BD-4E90-B4AF-87A1AC5B1AF8}" srcOrd="0" destOrd="1" presId="urn:microsoft.com/office/officeart/2005/8/layout/bList2"/>
    <dgm:cxn modelId="{0EE996FF-AD1B-49F4-B69C-352D6210BEBB}" srcId="{61AB4811-8947-4FC8-9DCE-2944B3B818CD}" destId="{0A899523-E02F-4AA5-BF46-ED4DBFCFA60E}" srcOrd="1" destOrd="0" parTransId="{558D0D05-A083-4788-A831-48B448C395B5}" sibTransId="{237941EE-860D-40C4-95BC-C4E828CAB1BE}"/>
    <dgm:cxn modelId="{775D97E8-123C-43E0-91E0-9FF7A12D1F9E}" type="presParOf" srcId="{530BF942-208E-4589-959A-5F4917670945}" destId="{5AF913B5-FAE0-4DFF-8EC1-904C04E61137}" srcOrd="0" destOrd="0" presId="urn:microsoft.com/office/officeart/2005/8/layout/bList2"/>
    <dgm:cxn modelId="{BCB94787-AFEC-48C9-93F5-35EE3FF5FB1A}" type="presParOf" srcId="{5AF913B5-FAE0-4DFF-8EC1-904C04E61137}" destId="{6A3D8FE4-308C-44B2-BC58-615F1BEB8E6A}" srcOrd="0" destOrd="0" presId="urn:microsoft.com/office/officeart/2005/8/layout/bList2"/>
    <dgm:cxn modelId="{CBA00D13-DAB9-4835-9240-95D0A9431214}" type="presParOf" srcId="{5AF913B5-FAE0-4DFF-8EC1-904C04E61137}" destId="{7F32970F-2E46-42E8-8A8B-776CB188DAD2}" srcOrd="1" destOrd="0" presId="urn:microsoft.com/office/officeart/2005/8/layout/bList2"/>
    <dgm:cxn modelId="{5D31E6B8-9606-4037-8C77-869C37286856}" type="presParOf" srcId="{5AF913B5-FAE0-4DFF-8EC1-904C04E61137}" destId="{14D284DE-E9D8-4215-8276-4603358B22F2}" srcOrd="2" destOrd="0" presId="urn:microsoft.com/office/officeart/2005/8/layout/bList2"/>
    <dgm:cxn modelId="{65FC9D1E-A3C2-462D-A8AB-B8A2269D6138}" type="presParOf" srcId="{5AF913B5-FAE0-4DFF-8EC1-904C04E61137}" destId="{04966A43-52B8-48C9-9068-5E8ECE9027F2}" srcOrd="3" destOrd="0" presId="urn:microsoft.com/office/officeart/2005/8/layout/bList2"/>
    <dgm:cxn modelId="{2B5688FE-AC4B-4A0C-9759-E7FBD0B92B3F}" type="presParOf" srcId="{530BF942-208E-4589-959A-5F4917670945}" destId="{071639FF-DAEE-44FA-985A-F7A90A1ECACA}" srcOrd="1" destOrd="0" presId="urn:microsoft.com/office/officeart/2005/8/layout/bList2"/>
    <dgm:cxn modelId="{97DB6211-A71D-4387-8B24-B6458DA54BAB}" type="presParOf" srcId="{530BF942-208E-4589-959A-5F4917670945}" destId="{F9F5C4F4-258D-47C8-BA3E-6B0296A08F48}" srcOrd="2" destOrd="0" presId="urn:microsoft.com/office/officeart/2005/8/layout/bList2"/>
    <dgm:cxn modelId="{1E8BEBD5-30ED-4D85-9D09-A8FEE86BA57C}" type="presParOf" srcId="{F9F5C4F4-258D-47C8-BA3E-6B0296A08F48}" destId="{B6BF72A2-A517-4729-A706-841217545FDA}" srcOrd="0" destOrd="0" presId="urn:microsoft.com/office/officeart/2005/8/layout/bList2"/>
    <dgm:cxn modelId="{200462EA-63A0-47FA-A1EA-4CC07EBBA1B7}" type="presParOf" srcId="{F9F5C4F4-258D-47C8-BA3E-6B0296A08F48}" destId="{424679CA-F71C-46C0-A99C-93075363F3CC}" srcOrd="1" destOrd="0" presId="urn:microsoft.com/office/officeart/2005/8/layout/bList2"/>
    <dgm:cxn modelId="{AE28307C-901A-49DD-9482-C2EAD02D9A71}" type="presParOf" srcId="{F9F5C4F4-258D-47C8-BA3E-6B0296A08F48}" destId="{9F59CC1C-D9D9-411C-8996-83EC8B53AE63}" srcOrd="2" destOrd="0" presId="urn:microsoft.com/office/officeart/2005/8/layout/bList2"/>
    <dgm:cxn modelId="{370B1A1B-5C97-4167-887F-9538DEAABC42}" type="presParOf" srcId="{F9F5C4F4-258D-47C8-BA3E-6B0296A08F48}" destId="{3E794E9E-B172-4019-9C1D-B7FFDDD21BD2}" srcOrd="3" destOrd="0" presId="urn:microsoft.com/office/officeart/2005/8/layout/bList2"/>
    <dgm:cxn modelId="{7AB27BE2-8DE3-42FC-AA5A-8F33291ECF77}" type="presParOf" srcId="{530BF942-208E-4589-959A-5F4917670945}" destId="{CE4697A0-07CD-4E8B-BFA4-A368A64F2B51}" srcOrd="3" destOrd="0" presId="urn:microsoft.com/office/officeart/2005/8/layout/bList2"/>
    <dgm:cxn modelId="{A0A79FA7-6336-4133-952B-C0EEB7DAF90B}" type="presParOf" srcId="{530BF942-208E-4589-959A-5F4917670945}" destId="{F7BBE84E-93A6-4C32-9BB6-D4C06CA77DD9}" srcOrd="4" destOrd="0" presId="urn:microsoft.com/office/officeart/2005/8/layout/bList2"/>
    <dgm:cxn modelId="{B6C4E19F-122C-44E9-95BC-CC227C762D45}" type="presParOf" srcId="{F7BBE84E-93A6-4C32-9BB6-D4C06CA77DD9}" destId="{8A03BE6E-6F07-4AF1-B392-C03FD2B430AA}" srcOrd="0" destOrd="0" presId="urn:microsoft.com/office/officeart/2005/8/layout/bList2"/>
    <dgm:cxn modelId="{728CE58E-2144-42E7-8B48-9795A2496E84}" type="presParOf" srcId="{F7BBE84E-93A6-4C32-9BB6-D4C06CA77DD9}" destId="{86243AAF-90B0-46FD-9121-0A18FC1EF7CB}" srcOrd="1" destOrd="0" presId="urn:microsoft.com/office/officeart/2005/8/layout/bList2"/>
    <dgm:cxn modelId="{8EFFEDEA-F4A6-4A25-8D31-BFF9843FCAA9}" type="presParOf" srcId="{F7BBE84E-93A6-4C32-9BB6-D4C06CA77DD9}" destId="{74413592-C6DE-455D-88C9-6D1020C80F85}" srcOrd="2" destOrd="0" presId="urn:microsoft.com/office/officeart/2005/8/layout/bList2"/>
    <dgm:cxn modelId="{FDE250B3-AAEB-47AD-B659-CC2EEE7D21BC}" type="presParOf" srcId="{F7BBE84E-93A6-4C32-9BB6-D4C06CA77DD9}" destId="{B2CF0E27-B487-4263-84C2-A53A7DFFB2DF}" srcOrd="3" destOrd="0" presId="urn:microsoft.com/office/officeart/2005/8/layout/bList2"/>
    <dgm:cxn modelId="{27BC2274-30C5-4B26-A6D7-F49649B18A33}" type="presParOf" srcId="{530BF942-208E-4589-959A-5F4917670945}" destId="{045ECEAC-515C-4FBE-A0F6-E6E3121BF330}" srcOrd="5" destOrd="0" presId="urn:microsoft.com/office/officeart/2005/8/layout/bList2"/>
    <dgm:cxn modelId="{5304CE04-F9ED-4C62-AEFD-76A1204167B0}" type="presParOf" srcId="{530BF942-208E-4589-959A-5F4917670945}" destId="{5FA460E8-2A3E-46A0-A186-6FDDE4382E47}" srcOrd="6" destOrd="0" presId="urn:microsoft.com/office/officeart/2005/8/layout/bList2"/>
    <dgm:cxn modelId="{1BD13A8C-5312-4EA6-8F9A-0FA6CF468B14}" type="presParOf" srcId="{5FA460E8-2A3E-46A0-A186-6FDDE4382E47}" destId="{C92B16BB-F7BD-4E90-B4AF-87A1AC5B1AF8}" srcOrd="0" destOrd="0" presId="urn:microsoft.com/office/officeart/2005/8/layout/bList2"/>
    <dgm:cxn modelId="{636F2AD3-C3FB-45F2-B90D-B0CE0D22C767}" type="presParOf" srcId="{5FA460E8-2A3E-46A0-A186-6FDDE4382E47}" destId="{7980B5C9-F166-4051-AA01-6CA7CB86A86D}" srcOrd="1" destOrd="0" presId="urn:microsoft.com/office/officeart/2005/8/layout/bList2"/>
    <dgm:cxn modelId="{06DD4B37-4A46-46F9-A4C4-ED725F67249B}" type="presParOf" srcId="{5FA460E8-2A3E-46A0-A186-6FDDE4382E47}" destId="{2DEABF84-9225-4826-84AA-82F2A504A999}" srcOrd="2" destOrd="0" presId="urn:microsoft.com/office/officeart/2005/8/layout/bList2"/>
    <dgm:cxn modelId="{F80B99C2-2F16-4497-97CD-D8B758B809CE}" type="presParOf" srcId="{5FA460E8-2A3E-46A0-A186-6FDDE4382E47}" destId="{111D6A07-B2E0-4131-96A5-E8B81886274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D95D9F-8390-4BBC-AA85-453FBCCD159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E2364CD-190B-4612-B49B-94453D4E5807}">
      <dgm:prSet phldrT="[Texto]" custT="1"/>
      <dgm:spPr/>
      <dgm:t>
        <a:bodyPr/>
        <a:lstStyle/>
        <a:p>
          <a:r>
            <a:rPr lang="es-CR" sz="2000" b="1" dirty="0">
              <a:solidFill>
                <a:schemeClr val="tx1"/>
              </a:solidFill>
            </a:rPr>
            <a:t>Enriquecimiento curricular </a:t>
          </a:r>
        </a:p>
      </dgm:t>
    </dgm:pt>
    <dgm:pt modelId="{AB88E2E5-8ACE-421E-89AA-9CFDE204AD4B}" type="parTrans" cxnId="{7B528209-25D5-4C84-8893-8031359BDC50}">
      <dgm:prSet/>
      <dgm:spPr/>
      <dgm:t>
        <a:bodyPr/>
        <a:lstStyle/>
        <a:p>
          <a:endParaRPr lang="es-CR"/>
        </a:p>
      </dgm:t>
    </dgm:pt>
    <dgm:pt modelId="{3D0BD2C6-34B2-48A8-AB15-996358113FED}" type="sibTrans" cxnId="{7B528209-25D5-4C84-8893-8031359BDC50}">
      <dgm:prSet/>
      <dgm:spPr/>
      <dgm:t>
        <a:bodyPr/>
        <a:lstStyle/>
        <a:p>
          <a:endParaRPr lang="es-CR"/>
        </a:p>
      </dgm:t>
    </dgm:pt>
    <dgm:pt modelId="{9014D5A7-ABF7-49AD-8147-B8089B6CEE09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Trabajo colaborativo</a:t>
          </a:r>
        </a:p>
      </dgm:t>
    </dgm:pt>
    <dgm:pt modelId="{D0A36DE1-CE9C-45B6-A022-786D5248DC9F}" type="parTrans" cxnId="{43E212C9-2455-4D8B-B9AD-6F573AFFAEA0}">
      <dgm:prSet/>
      <dgm:spPr/>
      <dgm:t>
        <a:bodyPr/>
        <a:lstStyle/>
        <a:p>
          <a:endParaRPr lang="es-CR"/>
        </a:p>
      </dgm:t>
    </dgm:pt>
    <dgm:pt modelId="{692D6F41-BE13-491F-8BA3-25D3E4D7A807}" type="sibTrans" cxnId="{43E212C9-2455-4D8B-B9AD-6F573AFFAEA0}">
      <dgm:prSet/>
      <dgm:spPr/>
      <dgm:t>
        <a:bodyPr/>
        <a:lstStyle/>
        <a:p>
          <a:endParaRPr lang="es-CR"/>
        </a:p>
      </dgm:t>
    </dgm:pt>
    <dgm:pt modelId="{61AB4811-8947-4FC8-9DCE-2944B3B818CD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Agrupamiento por capacidad</a:t>
          </a:r>
        </a:p>
      </dgm:t>
    </dgm:pt>
    <dgm:pt modelId="{F56A9E72-8672-4A34-B7A2-ADAB77162B12}" type="sibTrans" cxnId="{206F7911-3327-465E-8D11-72D337A78F22}">
      <dgm:prSet/>
      <dgm:spPr/>
      <dgm:t>
        <a:bodyPr/>
        <a:lstStyle/>
        <a:p>
          <a:endParaRPr lang="es-CR"/>
        </a:p>
      </dgm:t>
    </dgm:pt>
    <dgm:pt modelId="{0F0CFD48-9012-4C1C-B40D-0195FFEF3F26}" type="parTrans" cxnId="{206F7911-3327-465E-8D11-72D337A78F22}">
      <dgm:prSet/>
      <dgm:spPr/>
      <dgm:t>
        <a:bodyPr/>
        <a:lstStyle/>
        <a:p>
          <a:endParaRPr lang="es-CR"/>
        </a:p>
      </dgm:t>
    </dgm:pt>
    <dgm:pt modelId="{CA5A4572-DF4B-4860-9963-4E5EB767AD6F}">
      <dgm:prSet phldrT="[Texto]"/>
      <dgm:spPr/>
      <dgm:t>
        <a:bodyPr/>
        <a:lstStyle/>
        <a:p>
          <a:r>
            <a:rPr lang="es-CR" dirty="0"/>
            <a:t> </a:t>
          </a:r>
          <a:r>
            <a:rPr lang="es-CR" b="1" dirty="0">
              <a:solidFill>
                <a:schemeClr val="tx1"/>
              </a:solidFill>
            </a:rPr>
            <a:t>Actividades cocurriculares </a:t>
          </a:r>
        </a:p>
      </dgm:t>
    </dgm:pt>
    <dgm:pt modelId="{4217F1DD-F123-41D2-A19E-AA9566C80153}" type="parTrans" cxnId="{0547D433-42B2-4548-A25D-E1F04B8EE1AC}">
      <dgm:prSet/>
      <dgm:spPr/>
      <dgm:t>
        <a:bodyPr/>
        <a:lstStyle/>
        <a:p>
          <a:endParaRPr lang="es-CR"/>
        </a:p>
      </dgm:t>
    </dgm:pt>
    <dgm:pt modelId="{15ED25FA-A3C7-432F-8429-EBBF39D2C64E}" type="sibTrans" cxnId="{0547D433-42B2-4548-A25D-E1F04B8EE1AC}">
      <dgm:prSet/>
      <dgm:spPr/>
      <dgm:t>
        <a:bodyPr/>
        <a:lstStyle/>
        <a:p>
          <a:endParaRPr lang="es-CR"/>
        </a:p>
      </dgm:t>
    </dgm:pt>
    <dgm:pt modelId="{04CBEC49-E900-4028-9E7F-7EBB755C15EA}">
      <dgm:prSet custT="1"/>
      <dgm:spPr/>
      <dgm:t>
        <a:bodyPr/>
        <a:lstStyle/>
        <a:p>
          <a:r>
            <a:rPr lang="es-CR" sz="1900" dirty="0"/>
            <a:t>Dentro del aula.</a:t>
          </a:r>
        </a:p>
      </dgm:t>
    </dgm:pt>
    <dgm:pt modelId="{AA999CB9-BA37-43B9-84C0-BCBC7FCC6E5E}" type="parTrans" cxnId="{0DB4954D-DBDB-4468-B792-62A501D4445D}">
      <dgm:prSet/>
      <dgm:spPr/>
      <dgm:t>
        <a:bodyPr/>
        <a:lstStyle/>
        <a:p>
          <a:endParaRPr lang="es-CR"/>
        </a:p>
      </dgm:t>
    </dgm:pt>
    <dgm:pt modelId="{7381216C-3F50-4343-9C3D-1F88271B18D0}" type="sibTrans" cxnId="{0DB4954D-DBDB-4468-B792-62A501D4445D}">
      <dgm:prSet/>
      <dgm:spPr/>
      <dgm:t>
        <a:bodyPr/>
        <a:lstStyle/>
        <a:p>
          <a:endParaRPr lang="es-CR"/>
        </a:p>
      </dgm:t>
    </dgm:pt>
    <dgm:pt modelId="{667EC6C5-7F0C-4519-994C-84FF04B41EA3}">
      <dgm:prSet custT="1"/>
      <dgm:spPr/>
      <dgm:t>
        <a:bodyPr/>
        <a:lstStyle/>
        <a:p>
          <a:r>
            <a:rPr lang="es-CR" sz="1900" dirty="0"/>
            <a:t>Se debe ampliar y profundizar aprendizajes esperados e intereses.</a:t>
          </a:r>
        </a:p>
      </dgm:t>
    </dgm:pt>
    <dgm:pt modelId="{EB71292F-6583-4893-935D-28A77D4FA548}" type="parTrans" cxnId="{5CAEE2CB-736A-4B02-AA97-782EA5B71224}">
      <dgm:prSet/>
      <dgm:spPr/>
      <dgm:t>
        <a:bodyPr/>
        <a:lstStyle/>
        <a:p>
          <a:endParaRPr lang="es-CR"/>
        </a:p>
      </dgm:t>
    </dgm:pt>
    <dgm:pt modelId="{8323CE1E-9AAA-42A6-8719-189DC0C8DC4B}" type="sibTrans" cxnId="{5CAEE2CB-736A-4B02-AA97-782EA5B71224}">
      <dgm:prSet/>
      <dgm:spPr/>
      <dgm:t>
        <a:bodyPr/>
        <a:lstStyle/>
        <a:p>
          <a:endParaRPr lang="es-CR"/>
        </a:p>
      </dgm:t>
    </dgm:pt>
    <dgm:pt modelId="{263788B2-A97B-45F6-9C63-88E8089CA656}">
      <dgm:prSet custT="1"/>
      <dgm:spPr/>
      <dgm:t>
        <a:bodyPr/>
        <a:lstStyle/>
        <a:p>
          <a:r>
            <a:rPr lang="es-CR" sz="1800" dirty="0"/>
            <a:t>Dentro del centro educativo, pero no siempre dentro del aula.</a:t>
          </a:r>
        </a:p>
      </dgm:t>
    </dgm:pt>
    <dgm:pt modelId="{A3552931-5D06-4269-843E-7BB86E98F2FE}" type="parTrans" cxnId="{4626D5A1-3D5C-45A4-AA9B-38648D5FE288}">
      <dgm:prSet/>
      <dgm:spPr/>
      <dgm:t>
        <a:bodyPr/>
        <a:lstStyle/>
        <a:p>
          <a:endParaRPr lang="es-CR"/>
        </a:p>
      </dgm:t>
    </dgm:pt>
    <dgm:pt modelId="{BD03E479-7DAF-4506-BF5C-6EA6C694AA4F}" type="sibTrans" cxnId="{4626D5A1-3D5C-45A4-AA9B-38648D5FE288}">
      <dgm:prSet/>
      <dgm:spPr/>
      <dgm:t>
        <a:bodyPr/>
        <a:lstStyle/>
        <a:p>
          <a:endParaRPr lang="es-CR"/>
        </a:p>
      </dgm:t>
    </dgm:pt>
    <dgm:pt modelId="{240C3038-EF5B-429D-A6EB-86247ADF4E99}">
      <dgm:prSet custT="1"/>
      <dgm:spPr/>
      <dgm:t>
        <a:bodyPr/>
        <a:lstStyle/>
        <a:p>
          <a:r>
            <a:rPr lang="es-CR" sz="1800" dirty="0"/>
            <a:t>Ejemplo: clubes, olimpiadas. </a:t>
          </a:r>
        </a:p>
      </dgm:t>
    </dgm:pt>
    <dgm:pt modelId="{A3259F4E-E82C-468E-814B-2721A2ACDF11}" type="parTrans" cxnId="{911CD4F6-EFA7-4B2C-9CAD-D51745201C5E}">
      <dgm:prSet/>
      <dgm:spPr/>
      <dgm:t>
        <a:bodyPr/>
        <a:lstStyle/>
        <a:p>
          <a:endParaRPr lang="es-CR"/>
        </a:p>
      </dgm:t>
    </dgm:pt>
    <dgm:pt modelId="{273994DF-E307-4F7F-8814-7F0424C78736}" type="sibTrans" cxnId="{911CD4F6-EFA7-4B2C-9CAD-D51745201C5E}">
      <dgm:prSet/>
      <dgm:spPr/>
      <dgm:t>
        <a:bodyPr/>
        <a:lstStyle/>
        <a:p>
          <a:endParaRPr lang="es-CR"/>
        </a:p>
      </dgm:t>
    </dgm:pt>
    <dgm:pt modelId="{DDEA35D2-C68C-4F0C-A9BB-0EE3B843BD17}">
      <dgm:prSet custT="1"/>
      <dgm:spPr/>
      <dgm:t>
        <a:bodyPr/>
        <a:lstStyle/>
        <a:p>
          <a:r>
            <a:rPr lang="es-CR" sz="1800" dirty="0"/>
            <a:t>A lo interno de la sección. </a:t>
          </a:r>
        </a:p>
      </dgm:t>
    </dgm:pt>
    <dgm:pt modelId="{713D143E-C355-49D5-B098-E38FA973BCE4}" type="parTrans" cxnId="{00D9AC1C-4033-4375-9F59-A877D7D51982}">
      <dgm:prSet/>
      <dgm:spPr/>
      <dgm:t>
        <a:bodyPr/>
        <a:lstStyle/>
        <a:p>
          <a:endParaRPr lang="es-CR"/>
        </a:p>
      </dgm:t>
    </dgm:pt>
    <dgm:pt modelId="{501E9526-2481-42F5-B83A-716D7616DD41}" type="sibTrans" cxnId="{00D9AC1C-4033-4375-9F59-A877D7D51982}">
      <dgm:prSet/>
      <dgm:spPr/>
      <dgm:t>
        <a:bodyPr/>
        <a:lstStyle/>
        <a:p>
          <a:endParaRPr lang="es-CR"/>
        </a:p>
      </dgm:t>
    </dgm:pt>
    <dgm:pt modelId="{2C90741B-F781-4092-ABC5-4675FA171B19}">
      <dgm:prSet custT="1"/>
      <dgm:spPr/>
      <dgm:t>
        <a:bodyPr/>
        <a:lstStyle/>
        <a:p>
          <a:r>
            <a:rPr lang="es-CR" sz="1800" dirty="0"/>
            <a:t>Grupos homogéneos (habilidades similares) heterogéneos (habilidades distintas).</a:t>
          </a:r>
        </a:p>
      </dgm:t>
    </dgm:pt>
    <dgm:pt modelId="{175FFDAE-D07D-464B-8C9A-ECE60DDD5C36}" type="parTrans" cxnId="{8AF00632-D8CF-4256-A80D-939257ADE9E4}">
      <dgm:prSet/>
      <dgm:spPr/>
      <dgm:t>
        <a:bodyPr/>
        <a:lstStyle/>
        <a:p>
          <a:endParaRPr lang="es-CR"/>
        </a:p>
      </dgm:t>
    </dgm:pt>
    <dgm:pt modelId="{3D48E79E-FF85-461F-B4BA-554F0C772C2E}" type="sibTrans" cxnId="{8AF00632-D8CF-4256-A80D-939257ADE9E4}">
      <dgm:prSet/>
      <dgm:spPr/>
      <dgm:t>
        <a:bodyPr/>
        <a:lstStyle/>
        <a:p>
          <a:endParaRPr lang="es-CR"/>
        </a:p>
      </dgm:t>
    </dgm:pt>
    <dgm:pt modelId="{F0A49C75-0FCE-4B0C-AC47-300FAB651EC2}">
      <dgm:prSet/>
      <dgm:spPr/>
      <dgm:t>
        <a:bodyPr/>
        <a:lstStyle/>
        <a:p>
          <a:endParaRPr lang="es-CR" sz="1500" dirty="0"/>
        </a:p>
      </dgm:t>
    </dgm:pt>
    <dgm:pt modelId="{86CDE45E-D0FA-42AA-947E-9B472C19FBE1}" type="parTrans" cxnId="{B2FBEC4D-9429-4939-8224-B8773E0D716B}">
      <dgm:prSet/>
      <dgm:spPr/>
      <dgm:t>
        <a:bodyPr/>
        <a:lstStyle/>
        <a:p>
          <a:endParaRPr lang="es-CR"/>
        </a:p>
      </dgm:t>
    </dgm:pt>
    <dgm:pt modelId="{850E0E79-3CE2-4864-AA64-0CDCB1CDB8CE}" type="sibTrans" cxnId="{B2FBEC4D-9429-4939-8224-B8773E0D716B}">
      <dgm:prSet/>
      <dgm:spPr/>
      <dgm:t>
        <a:bodyPr/>
        <a:lstStyle/>
        <a:p>
          <a:endParaRPr lang="es-CR"/>
        </a:p>
      </dgm:t>
    </dgm:pt>
    <dgm:pt modelId="{DCFA47DC-84AE-4D07-81B9-582EEEA03446}">
      <dgm:prSet custT="1"/>
      <dgm:spPr/>
      <dgm:t>
        <a:bodyPr/>
        <a:lstStyle/>
        <a:p>
          <a:r>
            <a:rPr lang="es-CR" sz="1800" dirty="0"/>
            <a:t>Proceso de aprendizaje compartido.  </a:t>
          </a:r>
        </a:p>
      </dgm:t>
    </dgm:pt>
    <dgm:pt modelId="{F185EC68-306C-468A-9C4D-CDA8F4BA4F72}" type="parTrans" cxnId="{C5BD8CC0-1356-40BE-B6E3-67EBF2D43B1D}">
      <dgm:prSet/>
      <dgm:spPr/>
      <dgm:t>
        <a:bodyPr/>
        <a:lstStyle/>
        <a:p>
          <a:endParaRPr lang="es-CR"/>
        </a:p>
      </dgm:t>
    </dgm:pt>
    <dgm:pt modelId="{2B9AD75A-952D-4FD9-AB04-7E3593DCDA42}" type="sibTrans" cxnId="{C5BD8CC0-1356-40BE-B6E3-67EBF2D43B1D}">
      <dgm:prSet/>
      <dgm:spPr/>
      <dgm:t>
        <a:bodyPr/>
        <a:lstStyle/>
        <a:p>
          <a:endParaRPr lang="es-CR"/>
        </a:p>
      </dgm:t>
    </dgm:pt>
    <dgm:pt modelId="{C22E4856-52E5-42A5-9613-43C757544F40}">
      <dgm:prSet custT="1"/>
      <dgm:spPr/>
      <dgm:t>
        <a:bodyPr/>
        <a:lstStyle/>
        <a:p>
          <a:r>
            <a:rPr lang="es-CR" sz="1700" dirty="0"/>
            <a:t>Fuera del centro educativo, alianzas eternas. </a:t>
          </a:r>
        </a:p>
      </dgm:t>
    </dgm:pt>
    <dgm:pt modelId="{B507F406-7B7C-4ECF-91E7-F7B17CF3C33A}" type="parTrans" cxnId="{B018AE7D-CC93-4526-BC58-BEF1D538AB2F}">
      <dgm:prSet/>
      <dgm:spPr/>
      <dgm:t>
        <a:bodyPr/>
        <a:lstStyle/>
        <a:p>
          <a:endParaRPr lang="es-CR"/>
        </a:p>
      </dgm:t>
    </dgm:pt>
    <dgm:pt modelId="{46D29432-56C1-4A7C-BC58-2375ADEFABDC}" type="sibTrans" cxnId="{B018AE7D-CC93-4526-BC58-BEF1D538AB2F}">
      <dgm:prSet/>
      <dgm:spPr/>
      <dgm:t>
        <a:bodyPr/>
        <a:lstStyle/>
        <a:p>
          <a:endParaRPr lang="es-CR"/>
        </a:p>
      </dgm:t>
    </dgm:pt>
    <dgm:pt modelId="{A38521FA-DD68-419E-8093-8D2B14F6052C}">
      <dgm:prSet custT="1"/>
      <dgm:spPr/>
      <dgm:t>
        <a:bodyPr/>
        <a:lstStyle/>
        <a:p>
          <a:r>
            <a:rPr lang="es-CR" sz="1700" dirty="0"/>
            <a:t>Experto disciplinar permite el desarrollo de habilidades y capacidades.</a:t>
          </a:r>
        </a:p>
      </dgm:t>
    </dgm:pt>
    <dgm:pt modelId="{004E9364-016B-47C8-8D3D-EE515B848FD7}" type="parTrans" cxnId="{51AD919C-C3D3-4C9A-9B81-5D29DE120A08}">
      <dgm:prSet/>
      <dgm:spPr/>
      <dgm:t>
        <a:bodyPr/>
        <a:lstStyle/>
        <a:p>
          <a:endParaRPr lang="es-CR"/>
        </a:p>
      </dgm:t>
    </dgm:pt>
    <dgm:pt modelId="{0BB63D17-5206-44EB-9526-82BC5813BB37}" type="sibTrans" cxnId="{51AD919C-C3D3-4C9A-9B81-5D29DE120A08}">
      <dgm:prSet/>
      <dgm:spPr/>
      <dgm:t>
        <a:bodyPr/>
        <a:lstStyle/>
        <a:p>
          <a:endParaRPr lang="es-CR"/>
        </a:p>
      </dgm:t>
    </dgm:pt>
    <dgm:pt modelId="{C302DC83-317B-4DCA-A3C9-F77D7CB1E46E}">
      <dgm:prSet custT="1"/>
      <dgm:spPr/>
      <dgm:t>
        <a:bodyPr/>
        <a:lstStyle/>
        <a:p>
          <a:r>
            <a:rPr lang="es-CR" sz="1700" dirty="0"/>
            <a:t>Coordinación con las familias, organizaciones y centro educativo. </a:t>
          </a:r>
        </a:p>
      </dgm:t>
    </dgm:pt>
    <dgm:pt modelId="{1642B518-4CD4-4912-A440-0828DC30464B}" type="parTrans" cxnId="{533FAC77-F842-41A9-8E6D-0D0BED618E41}">
      <dgm:prSet/>
      <dgm:spPr/>
      <dgm:t>
        <a:bodyPr/>
        <a:lstStyle/>
        <a:p>
          <a:endParaRPr lang="es-CR"/>
        </a:p>
      </dgm:t>
    </dgm:pt>
    <dgm:pt modelId="{C0C4163E-5D44-435D-9321-8C01334EC696}" type="sibTrans" cxnId="{533FAC77-F842-41A9-8E6D-0D0BED618E41}">
      <dgm:prSet/>
      <dgm:spPr/>
      <dgm:t>
        <a:bodyPr/>
        <a:lstStyle/>
        <a:p>
          <a:endParaRPr lang="es-CR"/>
        </a:p>
      </dgm:t>
    </dgm:pt>
    <dgm:pt modelId="{119F2AE4-A47A-482D-98E7-177926130CFB}">
      <dgm:prSet custT="1"/>
      <dgm:spPr/>
      <dgm:t>
        <a:bodyPr/>
        <a:lstStyle/>
        <a:p>
          <a:r>
            <a:rPr lang="es-CR" sz="1900" dirty="0"/>
            <a:t>No es dar más trabajo es profundizar. </a:t>
          </a:r>
        </a:p>
      </dgm:t>
    </dgm:pt>
    <dgm:pt modelId="{4155A34E-C810-4FA2-B1EB-A978A2D05955}" type="parTrans" cxnId="{8209F62C-5974-48BF-9B48-AA9C23BD7005}">
      <dgm:prSet/>
      <dgm:spPr/>
      <dgm:t>
        <a:bodyPr/>
        <a:lstStyle/>
        <a:p>
          <a:endParaRPr lang="es-CR"/>
        </a:p>
      </dgm:t>
    </dgm:pt>
    <dgm:pt modelId="{E8CF33E2-1C13-4E03-8489-7E34A01BEE29}" type="sibTrans" cxnId="{8209F62C-5974-48BF-9B48-AA9C23BD7005}">
      <dgm:prSet/>
      <dgm:spPr/>
      <dgm:t>
        <a:bodyPr/>
        <a:lstStyle/>
        <a:p>
          <a:endParaRPr lang="es-CR"/>
        </a:p>
      </dgm:t>
    </dgm:pt>
    <dgm:pt modelId="{0A899523-E02F-4AA5-BF46-ED4DBFCFA60E}">
      <dgm:prSet custT="1"/>
      <dgm:spPr/>
      <dgm:t>
        <a:bodyPr/>
        <a:lstStyle/>
        <a:p>
          <a:r>
            <a:rPr lang="es-CR" sz="1800" dirty="0"/>
            <a:t>Son grupos de personas con mismos intereses y capacidades,  con distintas edades. </a:t>
          </a:r>
        </a:p>
      </dgm:t>
    </dgm:pt>
    <dgm:pt modelId="{558D0D05-A083-4788-A831-48B448C395B5}" type="parTrans" cxnId="{0EE996FF-AD1B-49F4-B69C-352D6210BEBB}">
      <dgm:prSet/>
      <dgm:spPr/>
      <dgm:t>
        <a:bodyPr/>
        <a:lstStyle/>
        <a:p>
          <a:endParaRPr lang="es-CR"/>
        </a:p>
      </dgm:t>
    </dgm:pt>
    <dgm:pt modelId="{237941EE-860D-40C4-95BC-C4E828CAB1BE}" type="sibTrans" cxnId="{0EE996FF-AD1B-49F4-B69C-352D6210BEBB}">
      <dgm:prSet/>
      <dgm:spPr/>
      <dgm:t>
        <a:bodyPr/>
        <a:lstStyle/>
        <a:p>
          <a:endParaRPr lang="es-CR"/>
        </a:p>
      </dgm:t>
    </dgm:pt>
    <dgm:pt modelId="{530BF942-208E-4589-959A-5F4917670945}" type="pres">
      <dgm:prSet presAssocID="{C4D95D9F-8390-4BBC-AA85-453FBCCD1592}" presName="diagram" presStyleCnt="0">
        <dgm:presLayoutVars>
          <dgm:dir/>
          <dgm:animLvl val="lvl"/>
          <dgm:resizeHandles val="exact"/>
        </dgm:presLayoutVars>
      </dgm:prSet>
      <dgm:spPr/>
    </dgm:pt>
    <dgm:pt modelId="{5AF913B5-FAE0-4DFF-8EC1-904C04E61137}" type="pres">
      <dgm:prSet presAssocID="{4E2364CD-190B-4612-B49B-94453D4E5807}" presName="compNode" presStyleCnt="0"/>
      <dgm:spPr/>
    </dgm:pt>
    <dgm:pt modelId="{6A3D8FE4-308C-44B2-BC58-615F1BEB8E6A}" type="pres">
      <dgm:prSet presAssocID="{4E2364CD-190B-4612-B49B-94453D4E5807}" presName="childRect" presStyleLbl="bgAcc1" presStyleIdx="0" presStyleCnt="4" custScaleY="148364">
        <dgm:presLayoutVars>
          <dgm:bulletEnabled val="1"/>
        </dgm:presLayoutVars>
      </dgm:prSet>
      <dgm:spPr/>
    </dgm:pt>
    <dgm:pt modelId="{7F32970F-2E46-42E8-8A8B-776CB188DAD2}" type="pres">
      <dgm:prSet presAssocID="{4E2364CD-190B-4612-B49B-94453D4E58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4D284DE-E9D8-4215-8276-4603358B22F2}" type="pres">
      <dgm:prSet presAssocID="{4E2364CD-190B-4612-B49B-94453D4E5807}" presName="parentRect" presStyleLbl="alignNode1" presStyleIdx="0" presStyleCnt="4"/>
      <dgm:spPr/>
    </dgm:pt>
    <dgm:pt modelId="{04966A43-52B8-48C9-9068-5E8ECE9027F2}" type="pres">
      <dgm:prSet presAssocID="{4E2364CD-190B-4612-B49B-94453D4E5807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71639FF-DAEE-44FA-985A-F7A90A1ECACA}" type="pres">
      <dgm:prSet presAssocID="{3D0BD2C6-34B2-48A8-AB15-996358113FED}" presName="sibTrans" presStyleLbl="sibTrans2D1" presStyleIdx="0" presStyleCnt="0"/>
      <dgm:spPr/>
    </dgm:pt>
    <dgm:pt modelId="{F9F5C4F4-258D-47C8-BA3E-6B0296A08F48}" type="pres">
      <dgm:prSet presAssocID="{61AB4811-8947-4FC8-9DCE-2944B3B818CD}" presName="compNode" presStyleCnt="0"/>
      <dgm:spPr/>
    </dgm:pt>
    <dgm:pt modelId="{B6BF72A2-A517-4729-A706-841217545FDA}" type="pres">
      <dgm:prSet presAssocID="{61AB4811-8947-4FC8-9DCE-2944B3B818CD}" presName="childRect" presStyleLbl="bgAcc1" presStyleIdx="1" presStyleCnt="4" custScaleY="150333">
        <dgm:presLayoutVars>
          <dgm:bulletEnabled val="1"/>
        </dgm:presLayoutVars>
      </dgm:prSet>
      <dgm:spPr/>
    </dgm:pt>
    <dgm:pt modelId="{424679CA-F71C-46C0-A99C-93075363F3CC}" type="pres">
      <dgm:prSet presAssocID="{61AB4811-8947-4FC8-9DCE-2944B3B818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F59CC1C-D9D9-411C-8996-83EC8B53AE63}" type="pres">
      <dgm:prSet presAssocID="{61AB4811-8947-4FC8-9DCE-2944B3B818CD}" presName="parentRect" presStyleLbl="alignNode1" presStyleIdx="1" presStyleCnt="4" custLinFactNeighborY="4155"/>
      <dgm:spPr/>
    </dgm:pt>
    <dgm:pt modelId="{3E794E9E-B172-4019-9C1D-B7FFDDD21BD2}" type="pres">
      <dgm:prSet presAssocID="{61AB4811-8947-4FC8-9DCE-2944B3B818CD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CE4697A0-07CD-4E8B-BFA4-A368A64F2B51}" type="pres">
      <dgm:prSet presAssocID="{F56A9E72-8672-4A34-B7A2-ADAB77162B12}" presName="sibTrans" presStyleLbl="sibTrans2D1" presStyleIdx="0" presStyleCnt="0"/>
      <dgm:spPr/>
    </dgm:pt>
    <dgm:pt modelId="{F7BBE84E-93A6-4C32-9BB6-D4C06CA77DD9}" type="pres">
      <dgm:prSet presAssocID="{9014D5A7-ABF7-49AD-8147-B8089B6CEE09}" presName="compNode" presStyleCnt="0"/>
      <dgm:spPr/>
    </dgm:pt>
    <dgm:pt modelId="{8A03BE6E-6F07-4AF1-B392-C03FD2B430AA}" type="pres">
      <dgm:prSet presAssocID="{9014D5A7-ABF7-49AD-8147-B8089B6CEE09}" presName="childRect" presStyleLbl="bgAcc1" presStyleIdx="2" presStyleCnt="4" custScaleY="144709">
        <dgm:presLayoutVars>
          <dgm:bulletEnabled val="1"/>
        </dgm:presLayoutVars>
      </dgm:prSet>
      <dgm:spPr/>
    </dgm:pt>
    <dgm:pt modelId="{86243AAF-90B0-46FD-9121-0A18FC1EF7CB}" type="pres">
      <dgm:prSet presAssocID="{9014D5A7-ABF7-49AD-8147-B8089B6CEE0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413592-C6DE-455D-88C9-6D1020C80F85}" type="pres">
      <dgm:prSet presAssocID="{9014D5A7-ABF7-49AD-8147-B8089B6CEE09}" presName="parentRect" presStyleLbl="alignNode1" presStyleIdx="2" presStyleCnt="4" custLinFactNeighborX="-61" custLinFactNeighborY="4867"/>
      <dgm:spPr/>
    </dgm:pt>
    <dgm:pt modelId="{B2CF0E27-B487-4263-84C2-A53A7DFFB2DF}" type="pres">
      <dgm:prSet presAssocID="{9014D5A7-ABF7-49AD-8147-B8089B6CEE09}" presName="adorn" presStyleLbl="fgAccFollowNode1" presStyleIdx="2" presStyleCnt="4" custLinFactNeighborX="-3326" custLinFactNeighborY="665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045ECEAC-515C-4FBE-A0F6-E6E3121BF330}" type="pres">
      <dgm:prSet presAssocID="{692D6F41-BE13-491F-8BA3-25D3E4D7A807}" presName="sibTrans" presStyleLbl="sibTrans2D1" presStyleIdx="0" presStyleCnt="0"/>
      <dgm:spPr/>
    </dgm:pt>
    <dgm:pt modelId="{5FA460E8-2A3E-46A0-A186-6FDDE4382E47}" type="pres">
      <dgm:prSet presAssocID="{CA5A4572-DF4B-4860-9963-4E5EB767AD6F}" presName="compNode" presStyleCnt="0"/>
      <dgm:spPr/>
    </dgm:pt>
    <dgm:pt modelId="{C92B16BB-F7BD-4E90-B4AF-87A1AC5B1AF8}" type="pres">
      <dgm:prSet presAssocID="{CA5A4572-DF4B-4860-9963-4E5EB767AD6F}" presName="childRect" presStyleLbl="bgAcc1" presStyleIdx="3" presStyleCnt="4" custScaleY="147320">
        <dgm:presLayoutVars>
          <dgm:bulletEnabled val="1"/>
        </dgm:presLayoutVars>
      </dgm:prSet>
      <dgm:spPr/>
    </dgm:pt>
    <dgm:pt modelId="{7980B5C9-F166-4051-AA01-6CA7CB86A86D}" type="pres">
      <dgm:prSet presAssocID="{CA5A4572-DF4B-4860-9963-4E5EB767AD6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EABF84-9225-4826-84AA-82F2A504A999}" type="pres">
      <dgm:prSet presAssocID="{CA5A4572-DF4B-4860-9963-4E5EB767AD6F}" presName="parentRect" presStyleLbl="alignNode1" presStyleIdx="3" presStyleCnt="4" custLinFactNeighborY="13636"/>
      <dgm:spPr/>
    </dgm:pt>
    <dgm:pt modelId="{111D6A07-B2E0-4131-96A5-E8B81886274C}" type="pres">
      <dgm:prSet presAssocID="{CA5A4572-DF4B-4860-9963-4E5EB767AD6F}" presName="adorn" presStyleLbl="fgAccFollow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7B528209-25D5-4C84-8893-8031359BDC50}" srcId="{C4D95D9F-8390-4BBC-AA85-453FBCCD1592}" destId="{4E2364CD-190B-4612-B49B-94453D4E5807}" srcOrd="0" destOrd="0" parTransId="{AB88E2E5-8ACE-421E-89AA-9CFDE204AD4B}" sibTransId="{3D0BD2C6-34B2-48A8-AB15-996358113FED}"/>
    <dgm:cxn modelId="{BF5A380A-F693-4C15-A988-C2924D9067DD}" type="presOf" srcId="{CA5A4572-DF4B-4860-9963-4E5EB767AD6F}" destId="{2DEABF84-9225-4826-84AA-82F2A504A999}" srcOrd="1" destOrd="0" presId="urn:microsoft.com/office/officeart/2005/8/layout/bList2"/>
    <dgm:cxn modelId="{206F7911-3327-465E-8D11-72D337A78F22}" srcId="{C4D95D9F-8390-4BBC-AA85-453FBCCD1592}" destId="{61AB4811-8947-4FC8-9DCE-2944B3B818CD}" srcOrd="1" destOrd="0" parTransId="{0F0CFD48-9012-4C1C-B40D-0195FFEF3F26}" sibTransId="{F56A9E72-8672-4A34-B7A2-ADAB77162B12}"/>
    <dgm:cxn modelId="{B7DE4B17-116B-4D97-BC17-F5585042AA0C}" type="presOf" srcId="{9014D5A7-ABF7-49AD-8147-B8089B6CEE09}" destId="{74413592-C6DE-455D-88C9-6D1020C80F85}" srcOrd="1" destOrd="0" presId="urn:microsoft.com/office/officeart/2005/8/layout/bList2"/>
    <dgm:cxn modelId="{00D9AC1C-4033-4375-9F59-A877D7D51982}" srcId="{9014D5A7-ABF7-49AD-8147-B8089B6CEE09}" destId="{DDEA35D2-C68C-4F0C-A9BB-0EE3B843BD17}" srcOrd="0" destOrd="0" parTransId="{713D143E-C355-49D5-B098-E38FA973BCE4}" sibTransId="{501E9526-2481-42F5-B83A-716D7616DD41}"/>
    <dgm:cxn modelId="{8209F62C-5974-48BF-9B48-AA9C23BD7005}" srcId="{4E2364CD-190B-4612-B49B-94453D4E5807}" destId="{119F2AE4-A47A-482D-98E7-177926130CFB}" srcOrd="2" destOrd="0" parTransId="{4155A34E-C810-4FA2-B1EB-A978A2D05955}" sibTransId="{E8CF33E2-1C13-4E03-8489-7E34A01BEE29}"/>
    <dgm:cxn modelId="{8AF00632-D8CF-4256-A80D-939257ADE9E4}" srcId="{9014D5A7-ABF7-49AD-8147-B8089B6CEE09}" destId="{2C90741B-F781-4092-ABC5-4675FA171B19}" srcOrd="1" destOrd="0" parTransId="{175FFDAE-D07D-464B-8C9A-ECE60DDD5C36}" sibTransId="{3D48E79E-FF85-461F-B4BA-554F0C772C2E}"/>
    <dgm:cxn modelId="{0547D433-42B2-4548-A25D-E1F04B8EE1AC}" srcId="{C4D95D9F-8390-4BBC-AA85-453FBCCD1592}" destId="{CA5A4572-DF4B-4860-9963-4E5EB767AD6F}" srcOrd="3" destOrd="0" parTransId="{4217F1DD-F123-41D2-A19E-AA9566C80153}" sibTransId="{15ED25FA-A3C7-432F-8429-EBBF39D2C64E}"/>
    <dgm:cxn modelId="{BE9CC461-D19F-41A8-A0D1-E550AAA11E09}" type="presOf" srcId="{C4D95D9F-8390-4BBC-AA85-453FBCCD1592}" destId="{530BF942-208E-4589-959A-5F4917670945}" srcOrd="0" destOrd="0" presId="urn:microsoft.com/office/officeart/2005/8/layout/bList2"/>
    <dgm:cxn modelId="{90C31066-5C70-4470-8D03-EA64B538FCDE}" type="presOf" srcId="{263788B2-A97B-45F6-9C63-88E8089CA656}" destId="{B6BF72A2-A517-4729-A706-841217545FDA}" srcOrd="0" destOrd="0" presId="urn:microsoft.com/office/officeart/2005/8/layout/bList2"/>
    <dgm:cxn modelId="{E9710867-F500-48EB-9F45-62E9E25C2891}" type="presOf" srcId="{CA5A4572-DF4B-4860-9963-4E5EB767AD6F}" destId="{7980B5C9-F166-4051-AA01-6CA7CB86A86D}" srcOrd="0" destOrd="0" presId="urn:microsoft.com/office/officeart/2005/8/layout/bList2"/>
    <dgm:cxn modelId="{0DB4954D-DBDB-4468-B792-62A501D4445D}" srcId="{4E2364CD-190B-4612-B49B-94453D4E5807}" destId="{04CBEC49-E900-4028-9E7F-7EBB755C15EA}" srcOrd="0" destOrd="0" parTransId="{AA999CB9-BA37-43B9-84C0-BCBC7FCC6E5E}" sibTransId="{7381216C-3F50-4343-9C3D-1F88271B18D0}"/>
    <dgm:cxn modelId="{B2FBEC4D-9429-4939-8224-B8773E0D716B}" srcId="{9014D5A7-ABF7-49AD-8147-B8089B6CEE09}" destId="{F0A49C75-0FCE-4B0C-AC47-300FAB651EC2}" srcOrd="3" destOrd="0" parTransId="{86CDE45E-D0FA-42AA-947E-9B472C19FBE1}" sibTransId="{850E0E79-3CE2-4864-AA64-0CDCB1CDB8CE}"/>
    <dgm:cxn modelId="{09BC984F-71AF-459D-89CB-038100363787}" type="presOf" srcId="{61AB4811-8947-4FC8-9DCE-2944B3B818CD}" destId="{9F59CC1C-D9D9-411C-8996-83EC8B53AE63}" srcOrd="1" destOrd="0" presId="urn:microsoft.com/office/officeart/2005/8/layout/bList2"/>
    <dgm:cxn modelId="{32525851-A324-4949-89EC-EF8E7150A652}" type="presOf" srcId="{4E2364CD-190B-4612-B49B-94453D4E5807}" destId="{7F32970F-2E46-42E8-8A8B-776CB188DAD2}" srcOrd="0" destOrd="0" presId="urn:microsoft.com/office/officeart/2005/8/layout/bList2"/>
    <dgm:cxn modelId="{3B2B5B56-B305-4E47-8E92-24D43B7E9666}" type="presOf" srcId="{692D6F41-BE13-491F-8BA3-25D3E4D7A807}" destId="{045ECEAC-515C-4FBE-A0F6-E6E3121BF330}" srcOrd="0" destOrd="0" presId="urn:microsoft.com/office/officeart/2005/8/layout/bList2"/>
    <dgm:cxn modelId="{533FAC77-F842-41A9-8E6D-0D0BED618E41}" srcId="{CA5A4572-DF4B-4860-9963-4E5EB767AD6F}" destId="{C302DC83-317B-4DCA-A3C9-F77D7CB1E46E}" srcOrd="2" destOrd="0" parTransId="{1642B518-4CD4-4912-A440-0828DC30464B}" sibTransId="{C0C4163E-5D44-435D-9321-8C01334EC696}"/>
    <dgm:cxn modelId="{A1822979-ED85-4960-845B-C05B9582C9F8}" type="presOf" srcId="{04CBEC49-E900-4028-9E7F-7EBB755C15EA}" destId="{6A3D8FE4-308C-44B2-BC58-615F1BEB8E6A}" srcOrd="0" destOrd="0" presId="urn:microsoft.com/office/officeart/2005/8/layout/bList2"/>
    <dgm:cxn modelId="{4CF0E279-245F-459B-9809-358D57896CFD}" type="presOf" srcId="{240C3038-EF5B-429D-A6EB-86247ADF4E99}" destId="{B6BF72A2-A517-4729-A706-841217545FDA}" srcOrd="0" destOrd="2" presId="urn:microsoft.com/office/officeart/2005/8/layout/bList2"/>
    <dgm:cxn modelId="{FBCC347B-110D-4830-A574-FA92DF905396}" type="presOf" srcId="{DCFA47DC-84AE-4D07-81B9-582EEEA03446}" destId="{8A03BE6E-6F07-4AF1-B392-C03FD2B430AA}" srcOrd="0" destOrd="2" presId="urn:microsoft.com/office/officeart/2005/8/layout/bList2"/>
    <dgm:cxn modelId="{7642D07B-F7C1-4668-9682-B508F35C6C9B}" type="presOf" srcId="{667EC6C5-7F0C-4519-994C-84FF04B41EA3}" destId="{6A3D8FE4-308C-44B2-BC58-615F1BEB8E6A}" srcOrd="0" destOrd="1" presId="urn:microsoft.com/office/officeart/2005/8/layout/bList2"/>
    <dgm:cxn modelId="{B018AE7D-CC93-4526-BC58-BEF1D538AB2F}" srcId="{CA5A4572-DF4B-4860-9963-4E5EB767AD6F}" destId="{C22E4856-52E5-42A5-9613-43C757544F40}" srcOrd="0" destOrd="0" parTransId="{B507F406-7B7C-4ECF-91E7-F7B17CF3C33A}" sibTransId="{46D29432-56C1-4A7C-BC58-2375ADEFABDC}"/>
    <dgm:cxn modelId="{75BEF77F-8F4D-45B7-BB03-4FF53F855BA6}" type="presOf" srcId="{C22E4856-52E5-42A5-9613-43C757544F40}" destId="{C92B16BB-F7BD-4E90-B4AF-87A1AC5B1AF8}" srcOrd="0" destOrd="0" presId="urn:microsoft.com/office/officeart/2005/8/layout/bList2"/>
    <dgm:cxn modelId="{C35DAE81-3C29-40E4-9B20-A605FBA657F0}" type="presOf" srcId="{119F2AE4-A47A-482D-98E7-177926130CFB}" destId="{6A3D8FE4-308C-44B2-BC58-615F1BEB8E6A}" srcOrd="0" destOrd="2" presId="urn:microsoft.com/office/officeart/2005/8/layout/bList2"/>
    <dgm:cxn modelId="{EB7E8F86-7F0D-4511-ACB7-0AF9465F1F7E}" type="presOf" srcId="{C302DC83-317B-4DCA-A3C9-F77D7CB1E46E}" destId="{C92B16BB-F7BD-4E90-B4AF-87A1AC5B1AF8}" srcOrd="0" destOrd="2" presId="urn:microsoft.com/office/officeart/2005/8/layout/bList2"/>
    <dgm:cxn modelId="{FACED693-B0F5-4FEC-A36B-7DCB466659EC}" type="presOf" srcId="{9014D5A7-ABF7-49AD-8147-B8089B6CEE09}" destId="{86243AAF-90B0-46FD-9121-0A18FC1EF7CB}" srcOrd="0" destOrd="0" presId="urn:microsoft.com/office/officeart/2005/8/layout/bList2"/>
    <dgm:cxn modelId="{51AD919C-C3D3-4C9A-9B81-5D29DE120A08}" srcId="{CA5A4572-DF4B-4860-9963-4E5EB767AD6F}" destId="{A38521FA-DD68-419E-8093-8D2B14F6052C}" srcOrd="1" destOrd="0" parTransId="{004E9364-016B-47C8-8D3D-EE515B848FD7}" sibTransId="{0BB63D17-5206-44EB-9526-82BC5813BB37}"/>
    <dgm:cxn modelId="{4626D5A1-3D5C-45A4-AA9B-38648D5FE288}" srcId="{61AB4811-8947-4FC8-9DCE-2944B3B818CD}" destId="{263788B2-A97B-45F6-9C63-88E8089CA656}" srcOrd="0" destOrd="0" parTransId="{A3552931-5D06-4269-843E-7BB86E98F2FE}" sibTransId="{BD03E479-7DAF-4506-BF5C-6EA6C694AA4F}"/>
    <dgm:cxn modelId="{75F86FA4-76C0-4267-A5E4-225AEE453314}" type="presOf" srcId="{0A899523-E02F-4AA5-BF46-ED4DBFCFA60E}" destId="{B6BF72A2-A517-4729-A706-841217545FDA}" srcOrd="0" destOrd="1" presId="urn:microsoft.com/office/officeart/2005/8/layout/bList2"/>
    <dgm:cxn modelId="{7B6F33AC-2E38-4C68-84AC-920DC3272E8B}" type="presOf" srcId="{61AB4811-8947-4FC8-9DCE-2944B3B818CD}" destId="{424679CA-F71C-46C0-A99C-93075363F3CC}" srcOrd="0" destOrd="0" presId="urn:microsoft.com/office/officeart/2005/8/layout/bList2"/>
    <dgm:cxn modelId="{5C3228B5-03AA-44EA-B050-062A40D5CB67}" type="presOf" srcId="{F0A49C75-0FCE-4B0C-AC47-300FAB651EC2}" destId="{8A03BE6E-6F07-4AF1-B392-C03FD2B430AA}" srcOrd="0" destOrd="3" presId="urn:microsoft.com/office/officeart/2005/8/layout/bList2"/>
    <dgm:cxn modelId="{C5BD8CC0-1356-40BE-B6E3-67EBF2D43B1D}" srcId="{9014D5A7-ABF7-49AD-8147-B8089B6CEE09}" destId="{DCFA47DC-84AE-4D07-81B9-582EEEA03446}" srcOrd="2" destOrd="0" parTransId="{F185EC68-306C-468A-9C4D-CDA8F4BA4F72}" sibTransId="{2B9AD75A-952D-4FD9-AB04-7E3593DCDA42}"/>
    <dgm:cxn modelId="{C75004C2-79AD-4A73-B874-A5A523D1CA60}" type="presOf" srcId="{2C90741B-F781-4092-ABC5-4675FA171B19}" destId="{8A03BE6E-6F07-4AF1-B392-C03FD2B430AA}" srcOrd="0" destOrd="1" presId="urn:microsoft.com/office/officeart/2005/8/layout/bList2"/>
    <dgm:cxn modelId="{43E212C9-2455-4D8B-B9AD-6F573AFFAEA0}" srcId="{C4D95D9F-8390-4BBC-AA85-453FBCCD1592}" destId="{9014D5A7-ABF7-49AD-8147-B8089B6CEE09}" srcOrd="2" destOrd="0" parTransId="{D0A36DE1-CE9C-45B6-A022-786D5248DC9F}" sibTransId="{692D6F41-BE13-491F-8BA3-25D3E4D7A807}"/>
    <dgm:cxn modelId="{5CAEE2CB-736A-4B02-AA97-782EA5B71224}" srcId="{4E2364CD-190B-4612-B49B-94453D4E5807}" destId="{667EC6C5-7F0C-4519-994C-84FF04B41EA3}" srcOrd="1" destOrd="0" parTransId="{EB71292F-6583-4893-935D-28A77D4FA548}" sibTransId="{8323CE1E-9AAA-42A6-8719-189DC0C8DC4B}"/>
    <dgm:cxn modelId="{05E77FD3-3F39-42B4-9CAF-0E41647EBC54}" type="presOf" srcId="{DDEA35D2-C68C-4F0C-A9BB-0EE3B843BD17}" destId="{8A03BE6E-6F07-4AF1-B392-C03FD2B430AA}" srcOrd="0" destOrd="0" presId="urn:microsoft.com/office/officeart/2005/8/layout/bList2"/>
    <dgm:cxn modelId="{1E54F7E6-E8B3-4098-BA97-02D8D4218660}" type="presOf" srcId="{3D0BD2C6-34B2-48A8-AB15-996358113FED}" destId="{071639FF-DAEE-44FA-985A-F7A90A1ECACA}" srcOrd="0" destOrd="0" presId="urn:microsoft.com/office/officeart/2005/8/layout/bList2"/>
    <dgm:cxn modelId="{FAC997E7-7F68-4144-BB68-7DE879300542}" type="presOf" srcId="{F56A9E72-8672-4A34-B7A2-ADAB77162B12}" destId="{CE4697A0-07CD-4E8B-BFA4-A368A64F2B51}" srcOrd="0" destOrd="0" presId="urn:microsoft.com/office/officeart/2005/8/layout/bList2"/>
    <dgm:cxn modelId="{B4934EEF-2926-4EB5-810D-55813FC74C73}" type="presOf" srcId="{4E2364CD-190B-4612-B49B-94453D4E5807}" destId="{14D284DE-E9D8-4215-8276-4603358B22F2}" srcOrd="1" destOrd="0" presId="urn:microsoft.com/office/officeart/2005/8/layout/bList2"/>
    <dgm:cxn modelId="{911CD4F6-EFA7-4B2C-9CAD-D51745201C5E}" srcId="{61AB4811-8947-4FC8-9DCE-2944B3B818CD}" destId="{240C3038-EF5B-429D-A6EB-86247ADF4E99}" srcOrd="2" destOrd="0" parTransId="{A3259F4E-E82C-468E-814B-2721A2ACDF11}" sibTransId="{273994DF-E307-4F7F-8814-7F0424C78736}"/>
    <dgm:cxn modelId="{F70162FD-4369-493D-8AA8-AAB932BC8DA5}" type="presOf" srcId="{A38521FA-DD68-419E-8093-8D2B14F6052C}" destId="{C92B16BB-F7BD-4E90-B4AF-87A1AC5B1AF8}" srcOrd="0" destOrd="1" presId="urn:microsoft.com/office/officeart/2005/8/layout/bList2"/>
    <dgm:cxn modelId="{0EE996FF-AD1B-49F4-B69C-352D6210BEBB}" srcId="{61AB4811-8947-4FC8-9DCE-2944B3B818CD}" destId="{0A899523-E02F-4AA5-BF46-ED4DBFCFA60E}" srcOrd="1" destOrd="0" parTransId="{558D0D05-A083-4788-A831-48B448C395B5}" sibTransId="{237941EE-860D-40C4-95BC-C4E828CAB1BE}"/>
    <dgm:cxn modelId="{775D97E8-123C-43E0-91E0-9FF7A12D1F9E}" type="presParOf" srcId="{530BF942-208E-4589-959A-5F4917670945}" destId="{5AF913B5-FAE0-4DFF-8EC1-904C04E61137}" srcOrd="0" destOrd="0" presId="urn:microsoft.com/office/officeart/2005/8/layout/bList2"/>
    <dgm:cxn modelId="{BCB94787-AFEC-48C9-93F5-35EE3FF5FB1A}" type="presParOf" srcId="{5AF913B5-FAE0-4DFF-8EC1-904C04E61137}" destId="{6A3D8FE4-308C-44B2-BC58-615F1BEB8E6A}" srcOrd="0" destOrd="0" presId="urn:microsoft.com/office/officeart/2005/8/layout/bList2"/>
    <dgm:cxn modelId="{CBA00D13-DAB9-4835-9240-95D0A9431214}" type="presParOf" srcId="{5AF913B5-FAE0-4DFF-8EC1-904C04E61137}" destId="{7F32970F-2E46-42E8-8A8B-776CB188DAD2}" srcOrd="1" destOrd="0" presId="urn:microsoft.com/office/officeart/2005/8/layout/bList2"/>
    <dgm:cxn modelId="{5D31E6B8-9606-4037-8C77-869C37286856}" type="presParOf" srcId="{5AF913B5-FAE0-4DFF-8EC1-904C04E61137}" destId="{14D284DE-E9D8-4215-8276-4603358B22F2}" srcOrd="2" destOrd="0" presId="urn:microsoft.com/office/officeart/2005/8/layout/bList2"/>
    <dgm:cxn modelId="{65FC9D1E-A3C2-462D-A8AB-B8A2269D6138}" type="presParOf" srcId="{5AF913B5-FAE0-4DFF-8EC1-904C04E61137}" destId="{04966A43-52B8-48C9-9068-5E8ECE9027F2}" srcOrd="3" destOrd="0" presId="urn:microsoft.com/office/officeart/2005/8/layout/bList2"/>
    <dgm:cxn modelId="{2B5688FE-AC4B-4A0C-9759-E7FBD0B92B3F}" type="presParOf" srcId="{530BF942-208E-4589-959A-5F4917670945}" destId="{071639FF-DAEE-44FA-985A-F7A90A1ECACA}" srcOrd="1" destOrd="0" presId="urn:microsoft.com/office/officeart/2005/8/layout/bList2"/>
    <dgm:cxn modelId="{97DB6211-A71D-4387-8B24-B6458DA54BAB}" type="presParOf" srcId="{530BF942-208E-4589-959A-5F4917670945}" destId="{F9F5C4F4-258D-47C8-BA3E-6B0296A08F48}" srcOrd="2" destOrd="0" presId="urn:microsoft.com/office/officeart/2005/8/layout/bList2"/>
    <dgm:cxn modelId="{1E8BEBD5-30ED-4D85-9D09-A8FEE86BA57C}" type="presParOf" srcId="{F9F5C4F4-258D-47C8-BA3E-6B0296A08F48}" destId="{B6BF72A2-A517-4729-A706-841217545FDA}" srcOrd="0" destOrd="0" presId="urn:microsoft.com/office/officeart/2005/8/layout/bList2"/>
    <dgm:cxn modelId="{200462EA-63A0-47FA-A1EA-4CC07EBBA1B7}" type="presParOf" srcId="{F9F5C4F4-258D-47C8-BA3E-6B0296A08F48}" destId="{424679CA-F71C-46C0-A99C-93075363F3CC}" srcOrd="1" destOrd="0" presId="urn:microsoft.com/office/officeart/2005/8/layout/bList2"/>
    <dgm:cxn modelId="{AE28307C-901A-49DD-9482-C2EAD02D9A71}" type="presParOf" srcId="{F9F5C4F4-258D-47C8-BA3E-6B0296A08F48}" destId="{9F59CC1C-D9D9-411C-8996-83EC8B53AE63}" srcOrd="2" destOrd="0" presId="urn:microsoft.com/office/officeart/2005/8/layout/bList2"/>
    <dgm:cxn modelId="{370B1A1B-5C97-4167-887F-9538DEAABC42}" type="presParOf" srcId="{F9F5C4F4-258D-47C8-BA3E-6B0296A08F48}" destId="{3E794E9E-B172-4019-9C1D-B7FFDDD21BD2}" srcOrd="3" destOrd="0" presId="urn:microsoft.com/office/officeart/2005/8/layout/bList2"/>
    <dgm:cxn modelId="{7AB27BE2-8DE3-42FC-AA5A-8F33291ECF77}" type="presParOf" srcId="{530BF942-208E-4589-959A-5F4917670945}" destId="{CE4697A0-07CD-4E8B-BFA4-A368A64F2B51}" srcOrd="3" destOrd="0" presId="urn:microsoft.com/office/officeart/2005/8/layout/bList2"/>
    <dgm:cxn modelId="{A0A79FA7-6336-4133-952B-C0EEB7DAF90B}" type="presParOf" srcId="{530BF942-208E-4589-959A-5F4917670945}" destId="{F7BBE84E-93A6-4C32-9BB6-D4C06CA77DD9}" srcOrd="4" destOrd="0" presId="urn:microsoft.com/office/officeart/2005/8/layout/bList2"/>
    <dgm:cxn modelId="{B6C4E19F-122C-44E9-95BC-CC227C762D45}" type="presParOf" srcId="{F7BBE84E-93A6-4C32-9BB6-D4C06CA77DD9}" destId="{8A03BE6E-6F07-4AF1-B392-C03FD2B430AA}" srcOrd="0" destOrd="0" presId="urn:microsoft.com/office/officeart/2005/8/layout/bList2"/>
    <dgm:cxn modelId="{728CE58E-2144-42E7-8B48-9795A2496E84}" type="presParOf" srcId="{F7BBE84E-93A6-4C32-9BB6-D4C06CA77DD9}" destId="{86243AAF-90B0-46FD-9121-0A18FC1EF7CB}" srcOrd="1" destOrd="0" presId="urn:microsoft.com/office/officeart/2005/8/layout/bList2"/>
    <dgm:cxn modelId="{8EFFEDEA-F4A6-4A25-8D31-BFF9843FCAA9}" type="presParOf" srcId="{F7BBE84E-93A6-4C32-9BB6-D4C06CA77DD9}" destId="{74413592-C6DE-455D-88C9-6D1020C80F85}" srcOrd="2" destOrd="0" presId="urn:microsoft.com/office/officeart/2005/8/layout/bList2"/>
    <dgm:cxn modelId="{FDE250B3-AAEB-47AD-B659-CC2EEE7D21BC}" type="presParOf" srcId="{F7BBE84E-93A6-4C32-9BB6-D4C06CA77DD9}" destId="{B2CF0E27-B487-4263-84C2-A53A7DFFB2DF}" srcOrd="3" destOrd="0" presId="urn:microsoft.com/office/officeart/2005/8/layout/bList2"/>
    <dgm:cxn modelId="{27BC2274-30C5-4B26-A6D7-F49649B18A33}" type="presParOf" srcId="{530BF942-208E-4589-959A-5F4917670945}" destId="{045ECEAC-515C-4FBE-A0F6-E6E3121BF330}" srcOrd="5" destOrd="0" presId="urn:microsoft.com/office/officeart/2005/8/layout/bList2"/>
    <dgm:cxn modelId="{5304CE04-F9ED-4C62-AEFD-76A1204167B0}" type="presParOf" srcId="{530BF942-208E-4589-959A-5F4917670945}" destId="{5FA460E8-2A3E-46A0-A186-6FDDE4382E47}" srcOrd="6" destOrd="0" presId="urn:microsoft.com/office/officeart/2005/8/layout/bList2"/>
    <dgm:cxn modelId="{1BD13A8C-5312-4EA6-8F9A-0FA6CF468B14}" type="presParOf" srcId="{5FA460E8-2A3E-46A0-A186-6FDDE4382E47}" destId="{C92B16BB-F7BD-4E90-B4AF-87A1AC5B1AF8}" srcOrd="0" destOrd="0" presId="urn:microsoft.com/office/officeart/2005/8/layout/bList2"/>
    <dgm:cxn modelId="{636F2AD3-C3FB-45F2-B90D-B0CE0D22C767}" type="presParOf" srcId="{5FA460E8-2A3E-46A0-A186-6FDDE4382E47}" destId="{7980B5C9-F166-4051-AA01-6CA7CB86A86D}" srcOrd="1" destOrd="0" presId="urn:microsoft.com/office/officeart/2005/8/layout/bList2"/>
    <dgm:cxn modelId="{06DD4B37-4A46-46F9-A4C4-ED725F67249B}" type="presParOf" srcId="{5FA460E8-2A3E-46A0-A186-6FDDE4382E47}" destId="{2DEABF84-9225-4826-84AA-82F2A504A999}" srcOrd="2" destOrd="0" presId="urn:microsoft.com/office/officeart/2005/8/layout/bList2"/>
    <dgm:cxn modelId="{F80B99C2-2F16-4497-97CD-D8B758B809CE}" type="presParOf" srcId="{5FA460E8-2A3E-46A0-A186-6FDDE4382E47}" destId="{111D6A07-B2E0-4131-96A5-E8B81886274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D95D9F-8390-4BBC-AA85-453FBCCD159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4E2364CD-190B-4612-B49B-94453D4E5807}">
      <dgm:prSet phldrT="[Texto]" custT="1"/>
      <dgm:spPr/>
      <dgm:t>
        <a:bodyPr/>
        <a:lstStyle/>
        <a:p>
          <a:r>
            <a:rPr lang="es-CR" sz="2000" b="1" dirty="0">
              <a:solidFill>
                <a:schemeClr val="tx1"/>
              </a:solidFill>
            </a:rPr>
            <a:t>Enriquecimiento curricular </a:t>
          </a:r>
        </a:p>
      </dgm:t>
    </dgm:pt>
    <dgm:pt modelId="{AB88E2E5-8ACE-421E-89AA-9CFDE204AD4B}" type="parTrans" cxnId="{7B528209-25D5-4C84-8893-8031359BDC50}">
      <dgm:prSet/>
      <dgm:spPr/>
      <dgm:t>
        <a:bodyPr/>
        <a:lstStyle/>
        <a:p>
          <a:endParaRPr lang="es-CR"/>
        </a:p>
      </dgm:t>
    </dgm:pt>
    <dgm:pt modelId="{3D0BD2C6-34B2-48A8-AB15-996358113FED}" type="sibTrans" cxnId="{7B528209-25D5-4C84-8893-8031359BDC50}">
      <dgm:prSet/>
      <dgm:spPr/>
      <dgm:t>
        <a:bodyPr/>
        <a:lstStyle/>
        <a:p>
          <a:endParaRPr lang="es-CR"/>
        </a:p>
      </dgm:t>
    </dgm:pt>
    <dgm:pt modelId="{9014D5A7-ABF7-49AD-8147-B8089B6CEE09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Trabajo colaborativo</a:t>
          </a:r>
        </a:p>
      </dgm:t>
    </dgm:pt>
    <dgm:pt modelId="{D0A36DE1-CE9C-45B6-A022-786D5248DC9F}" type="parTrans" cxnId="{43E212C9-2455-4D8B-B9AD-6F573AFFAEA0}">
      <dgm:prSet/>
      <dgm:spPr/>
      <dgm:t>
        <a:bodyPr/>
        <a:lstStyle/>
        <a:p>
          <a:endParaRPr lang="es-CR"/>
        </a:p>
      </dgm:t>
    </dgm:pt>
    <dgm:pt modelId="{692D6F41-BE13-491F-8BA3-25D3E4D7A807}" type="sibTrans" cxnId="{43E212C9-2455-4D8B-B9AD-6F573AFFAEA0}">
      <dgm:prSet/>
      <dgm:spPr/>
      <dgm:t>
        <a:bodyPr/>
        <a:lstStyle/>
        <a:p>
          <a:endParaRPr lang="es-CR"/>
        </a:p>
      </dgm:t>
    </dgm:pt>
    <dgm:pt modelId="{61AB4811-8947-4FC8-9DCE-2944B3B818CD}">
      <dgm:prSet phldrT="[Texto]"/>
      <dgm:spPr/>
      <dgm:t>
        <a:bodyPr/>
        <a:lstStyle/>
        <a:p>
          <a:r>
            <a:rPr lang="es-CR" b="1" dirty="0">
              <a:solidFill>
                <a:schemeClr val="tx1"/>
              </a:solidFill>
            </a:rPr>
            <a:t>Agrupamiento por capacidad</a:t>
          </a:r>
        </a:p>
      </dgm:t>
    </dgm:pt>
    <dgm:pt modelId="{F56A9E72-8672-4A34-B7A2-ADAB77162B12}" type="sibTrans" cxnId="{206F7911-3327-465E-8D11-72D337A78F22}">
      <dgm:prSet/>
      <dgm:spPr/>
      <dgm:t>
        <a:bodyPr/>
        <a:lstStyle/>
        <a:p>
          <a:endParaRPr lang="es-CR"/>
        </a:p>
      </dgm:t>
    </dgm:pt>
    <dgm:pt modelId="{0F0CFD48-9012-4C1C-B40D-0195FFEF3F26}" type="parTrans" cxnId="{206F7911-3327-465E-8D11-72D337A78F22}">
      <dgm:prSet/>
      <dgm:spPr/>
      <dgm:t>
        <a:bodyPr/>
        <a:lstStyle/>
        <a:p>
          <a:endParaRPr lang="es-CR"/>
        </a:p>
      </dgm:t>
    </dgm:pt>
    <dgm:pt modelId="{CA5A4572-DF4B-4860-9963-4E5EB767AD6F}">
      <dgm:prSet phldrT="[Texto]"/>
      <dgm:spPr/>
      <dgm:t>
        <a:bodyPr/>
        <a:lstStyle/>
        <a:p>
          <a:r>
            <a:rPr lang="es-CR" dirty="0"/>
            <a:t> </a:t>
          </a:r>
          <a:r>
            <a:rPr lang="es-CR" b="1" dirty="0">
              <a:solidFill>
                <a:schemeClr val="tx1"/>
              </a:solidFill>
            </a:rPr>
            <a:t>Actividades cocurriculares </a:t>
          </a:r>
        </a:p>
      </dgm:t>
    </dgm:pt>
    <dgm:pt modelId="{4217F1DD-F123-41D2-A19E-AA9566C80153}" type="parTrans" cxnId="{0547D433-42B2-4548-A25D-E1F04B8EE1AC}">
      <dgm:prSet/>
      <dgm:spPr/>
      <dgm:t>
        <a:bodyPr/>
        <a:lstStyle/>
        <a:p>
          <a:endParaRPr lang="es-CR"/>
        </a:p>
      </dgm:t>
    </dgm:pt>
    <dgm:pt modelId="{15ED25FA-A3C7-432F-8429-EBBF39D2C64E}" type="sibTrans" cxnId="{0547D433-42B2-4548-A25D-E1F04B8EE1AC}">
      <dgm:prSet/>
      <dgm:spPr/>
      <dgm:t>
        <a:bodyPr/>
        <a:lstStyle/>
        <a:p>
          <a:endParaRPr lang="es-CR"/>
        </a:p>
      </dgm:t>
    </dgm:pt>
    <dgm:pt modelId="{04CBEC49-E900-4028-9E7F-7EBB755C15EA}">
      <dgm:prSet custT="1"/>
      <dgm:spPr/>
      <dgm:t>
        <a:bodyPr/>
        <a:lstStyle/>
        <a:p>
          <a:r>
            <a:rPr lang="es-CR" sz="1900" dirty="0"/>
            <a:t>Dentro del aula.</a:t>
          </a:r>
        </a:p>
      </dgm:t>
    </dgm:pt>
    <dgm:pt modelId="{AA999CB9-BA37-43B9-84C0-BCBC7FCC6E5E}" type="parTrans" cxnId="{0DB4954D-DBDB-4468-B792-62A501D4445D}">
      <dgm:prSet/>
      <dgm:spPr/>
      <dgm:t>
        <a:bodyPr/>
        <a:lstStyle/>
        <a:p>
          <a:endParaRPr lang="es-CR"/>
        </a:p>
      </dgm:t>
    </dgm:pt>
    <dgm:pt modelId="{7381216C-3F50-4343-9C3D-1F88271B18D0}" type="sibTrans" cxnId="{0DB4954D-DBDB-4468-B792-62A501D4445D}">
      <dgm:prSet/>
      <dgm:spPr/>
      <dgm:t>
        <a:bodyPr/>
        <a:lstStyle/>
        <a:p>
          <a:endParaRPr lang="es-CR"/>
        </a:p>
      </dgm:t>
    </dgm:pt>
    <dgm:pt modelId="{667EC6C5-7F0C-4519-994C-84FF04B41EA3}">
      <dgm:prSet custT="1"/>
      <dgm:spPr/>
      <dgm:t>
        <a:bodyPr/>
        <a:lstStyle/>
        <a:p>
          <a:r>
            <a:rPr lang="es-CR" sz="1900" dirty="0"/>
            <a:t>Se debe ampliar y profundizar aprendizajes esperados e intereses.</a:t>
          </a:r>
        </a:p>
      </dgm:t>
    </dgm:pt>
    <dgm:pt modelId="{EB71292F-6583-4893-935D-28A77D4FA548}" type="parTrans" cxnId="{5CAEE2CB-736A-4B02-AA97-782EA5B71224}">
      <dgm:prSet/>
      <dgm:spPr/>
      <dgm:t>
        <a:bodyPr/>
        <a:lstStyle/>
        <a:p>
          <a:endParaRPr lang="es-CR"/>
        </a:p>
      </dgm:t>
    </dgm:pt>
    <dgm:pt modelId="{8323CE1E-9AAA-42A6-8719-189DC0C8DC4B}" type="sibTrans" cxnId="{5CAEE2CB-736A-4B02-AA97-782EA5B71224}">
      <dgm:prSet/>
      <dgm:spPr/>
      <dgm:t>
        <a:bodyPr/>
        <a:lstStyle/>
        <a:p>
          <a:endParaRPr lang="es-CR"/>
        </a:p>
      </dgm:t>
    </dgm:pt>
    <dgm:pt modelId="{263788B2-A97B-45F6-9C63-88E8089CA656}">
      <dgm:prSet custT="1"/>
      <dgm:spPr/>
      <dgm:t>
        <a:bodyPr/>
        <a:lstStyle/>
        <a:p>
          <a:r>
            <a:rPr lang="es-CR" sz="1800" dirty="0"/>
            <a:t>Dentro del centro educativo, pero no siempre dentro del aula.</a:t>
          </a:r>
        </a:p>
      </dgm:t>
    </dgm:pt>
    <dgm:pt modelId="{A3552931-5D06-4269-843E-7BB86E98F2FE}" type="parTrans" cxnId="{4626D5A1-3D5C-45A4-AA9B-38648D5FE288}">
      <dgm:prSet/>
      <dgm:spPr/>
      <dgm:t>
        <a:bodyPr/>
        <a:lstStyle/>
        <a:p>
          <a:endParaRPr lang="es-CR"/>
        </a:p>
      </dgm:t>
    </dgm:pt>
    <dgm:pt modelId="{BD03E479-7DAF-4506-BF5C-6EA6C694AA4F}" type="sibTrans" cxnId="{4626D5A1-3D5C-45A4-AA9B-38648D5FE288}">
      <dgm:prSet/>
      <dgm:spPr/>
      <dgm:t>
        <a:bodyPr/>
        <a:lstStyle/>
        <a:p>
          <a:endParaRPr lang="es-CR"/>
        </a:p>
      </dgm:t>
    </dgm:pt>
    <dgm:pt modelId="{240C3038-EF5B-429D-A6EB-86247ADF4E99}">
      <dgm:prSet custT="1"/>
      <dgm:spPr/>
      <dgm:t>
        <a:bodyPr/>
        <a:lstStyle/>
        <a:p>
          <a:r>
            <a:rPr lang="es-CR" sz="1800" dirty="0"/>
            <a:t>Ejemplo: clubes, olimpiadas. </a:t>
          </a:r>
        </a:p>
      </dgm:t>
    </dgm:pt>
    <dgm:pt modelId="{A3259F4E-E82C-468E-814B-2721A2ACDF11}" type="parTrans" cxnId="{911CD4F6-EFA7-4B2C-9CAD-D51745201C5E}">
      <dgm:prSet/>
      <dgm:spPr/>
      <dgm:t>
        <a:bodyPr/>
        <a:lstStyle/>
        <a:p>
          <a:endParaRPr lang="es-CR"/>
        </a:p>
      </dgm:t>
    </dgm:pt>
    <dgm:pt modelId="{273994DF-E307-4F7F-8814-7F0424C78736}" type="sibTrans" cxnId="{911CD4F6-EFA7-4B2C-9CAD-D51745201C5E}">
      <dgm:prSet/>
      <dgm:spPr/>
      <dgm:t>
        <a:bodyPr/>
        <a:lstStyle/>
        <a:p>
          <a:endParaRPr lang="es-CR"/>
        </a:p>
      </dgm:t>
    </dgm:pt>
    <dgm:pt modelId="{DDEA35D2-C68C-4F0C-A9BB-0EE3B843BD17}">
      <dgm:prSet custT="1"/>
      <dgm:spPr/>
      <dgm:t>
        <a:bodyPr/>
        <a:lstStyle/>
        <a:p>
          <a:r>
            <a:rPr lang="es-CR" sz="1800" dirty="0"/>
            <a:t>A lo interno de la sección. </a:t>
          </a:r>
        </a:p>
      </dgm:t>
    </dgm:pt>
    <dgm:pt modelId="{713D143E-C355-49D5-B098-E38FA973BCE4}" type="parTrans" cxnId="{00D9AC1C-4033-4375-9F59-A877D7D51982}">
      <dgm:prSet/>
      <dgm:spPr/>
      <dgm:t>
        <a:bodyPr/>
        <a:lstStyle/>
        <a:p>
          <a:endParaRPr lang="es-CR"/>
        </a:p>
      </dgm:t>
    </dgm:pt>
    <dgm:pt modelId="{501E9526-2481-42F5-B83A-716D7616DD41}" type="sibTrans" cxnId="{00D9AC1C-4033-4375-9F59-A877D7D51982}">
      <dgm:prSet/>
      <dgm:spPr/>
      <dgm:t>
        <a:bodyPr/>
        <a:lstStyle/>
        <a:p>
          <a:endParaRPr lang="es-CR"/>
        </a:p>
      </dgm:t>
    </dgm:pt>
    <dgm:pt modelId="{2C90741B-F781-4092-ABC5-4675FA171B19}">
      <dgm:prSet custT="1"/>
      <dgm:spPr/>
      <dgm:t>
        <a:bodyPr/>
        <a:lstStyle/>
        <a:p>
          <a:r>
            <a:rPr lang="es-CR" sz="1800" dirty="0"/>
            <a:t>Grupos homogéneos (habilidades similares) heterogéneos (habilidades distintas).</a:t>
          </a:r>
        </a:p>
      </dgm:t>
    </dgm:pt>
    <dgm:pt modelId="{175FFDAE-D07D-464B-8C9A-ECE60DDD5C36}" type="parTrans" cxnId="{8AF00632-D8CF-4256-A80D-939257ADE9E4}">
      <dgm:prSet/>
      <dgm:spPr/>
      <dgm:t>
        <a:bodyPr/>
        <a:lstStyle/>
        <a:p>
          <a:endParaRPr lang="es-CR"/>
        </a:p>
      </dgm:t>
    </dgm:pt>
    <dgm:pt modelId="{3D48E79E-FF85-461F-B4BA-554F0C772C2E}" type="sibTrans" cxnId="{8AF00632-D8CF-4256-A80D-939257ADE9E4}">
      <dgm:prSet/>
      <dgm:spPr/>
      <dgm:t>
        <a:bodyPr/>
        <a:lstStyle/>
        <a:p>
          <a:endParaRPr lang="es-CR"/>
        </a:p>
      </dgm:t>
    </dgm:pt>
    <dgm:pt modelId="{F0A49C75-0FCE-4B0C-AC47-300FAB651EC2}">
      <dgm:prSet/>
      <dgm:spPr/>
      <dgm:t>
        <a:bodyPr/>
        <a:lstStyle/>
        <a:p>
          <a:endParaRPr lang="es-CR" sz="1500" dirty="0"/>
        </a:p>
      </dgm:t>
    </dgm:pt>
    <dgm:pt modelId="{86CDE45E-D0FA-42AA-947E-9B472C19FBE1}" type="parTrans" cxnId="{B2FBEC4D-9429-4939-8224-B8773E0D716B}">
      <dgm:prSet/>
      <dgm:spPr/>
      <dgm:t>
        <a:bodyPr/>
        <a:lstStyle/>
        <a:p>
          <a:endParaRPr lang="es-CR"/>
        </a:p>
      </dgm:t>
    </dgm:pt>
    <dgm:pt modelId="{850E0E79-3CE2-4864-AA64-0CDCB1CDB8CE}" type="sibTrans" cxnId="{B2FBEC4D-9429-4939-8224-B8773E0D716B}">
      <dgm:prSet/>
      <dgm:spPr/>
      <dgm:t>
        <a:bodyPr/>
        <a:lstStyle/>
        <a:p>
          <a:endParaRPr lang="es-CR"/>
        </a:p>
      </dgm:t>
    </dgm:pt>
    <dgm:pt modelId="{DCFA47DC-84AE-4D07-81B9-582EEEA03446}">
      <dgm:prSet custT="1"/>
      <dgm:spPr/>
      <dgm:t>
        <a:bodyPr/>
        <a:lstStyle/>
        <a:p>
          <a:r>
            <a:rPr lang="es-CR" sz="1800" dirty="0"/>
            <a:t>Proceso de aprendizaje compartido.  </a:t>
          </a:r>
        </a:p>
      </dgm:t>
    </dgm:pt>
    <dgm:pt modelId="{F185EC68-306C-468A-9C4D-CDA8F4BA4F72}" type="parTrans" cxnId="{C5BD8CC0-1356-40BE-B6E3-67EBF2D43B1D}">
      <dgm:prSet/>
      <dgm:spPr/>
      <dgm:t>
        <a:bodyPr/>
        <a:lstStyle/>
        <a:p>
          <a:endParaRPr lang="es-CR"/>
        </a:p>
      </dgm:t>
    </dgm:pt>
    <dgm:pt modelId="{2B9AD75A-952D-4FD9-AB04-7E3593DCDA42}" type="sibTrans" cxnId="{C5BD8CC0-1356-40BE-B6E3-67EBF2D43B1D}">
      <dgm:prSet/>
      <dgm:spPr/>
      <dgm:t>
        <a:bodyPr/>
        <a:lstStyle/>
        <a:p>
          <a:endParaRPr lang="es-CR"/>
        </a:p>
      </dgm:t>
    </dgm:pt>
    <dgm:pt modelId="{C22E4856-52E5-42A5-9613-43C757544F40}">
      <dgm:prSet custT="1"/>
      <dgm:spPr/>
      <dgm:t>
        <a:bodyPr/>
        <a:lstStyle/>
        <a:p>
          <a:r>
            <a:rPr lang="es-CR" sz="1700" dirty="0"/>
            <a:t>Fuera del centro educativo, alianzas eternas. </a:t>
          </a:r>
        </a:p>
      </dgm:t>
    </dgm:pt>
    <dgm:pt modelId="{B507F406-7B7C-4ECF-91E7-F7B17CF3C33A}" type="parTrans" cxnId="{B018AE7D-CC93-4526-BC58-BEF1D538AB2F}">
      <dgm:prSet/>
      <dgm:spPr/>
      <dgm:t>
        <a:bodyPr/>
        <a:lstStyle/>
        <a:p>
          <a:endParaRPr lang="es-CR"/>
        </a:p>
      </dgm:t>
    </dgm:pt>
    <dgm:pt modelId="{46D29432-56C1-4A7C-BC58-2375ADEFABDC}" type="sibTrans" cxnId="{B018AE7D-CC93-4526-BC58-BEF1D538AB2F}">
      <dgm:prSet/>
      <dgm:spPr/>
      <dgm:t>
        <a:bodyPr/>
        <a:lstStyle/>
        <a:p>
          <a:endParaRPr lang="es-CR"/>
        </a:p>
      </dgm:t>
    </dgm:pt>
    <dgm:pt modelId="{A38521FA-DD68-419E-8093-8D2B14F6052C}">
      <dgm:prSet custT="1"/>
      <dgm:spPr/>
      <dgm:t>
        <a:bodyPr/>
        <a:lstStyle/>
        <a:p>
          <a:r>
            <a:rPr lang="es-CR" sz="1700" dirty="0"/>
            <a:t>Experto disciplinar permite el desarrollo de habilidades y capacidades.</a:t>
          </a:r>
        </a:p>
      </dgm:t>
    </dgm:pt>
    <dgm:pt modelId="{004E9364-016B-47C8-8D3D-EE515B848FD7}" type="parTrans" cxnId="{51AD919C-C3D3-4C9A-9B81-5D29DE120A08}">
      <dgm:prSet/>
      <dgm:spPr/>
      <dgm:t>
        <a:bodyPr/>
        <a:lstStyle/>
        <a:p>
          <a:endParaRPr lang="es-CR"/>
        </a:p>
      </dgm:t>
    </dgm:pt>
    <dgm:pt modelId="{0BB63D17-5206-44EB-9526-82BC5813BB37}" type="sibTrans" cxnId="{51AD919C-C3D3-4C9A-9B81-5D29DE120A08}">
      <dgm:prSet/>
      <dgm:spPr/>
      <dgm:t>
        <a:bodyPr/>
        <a:lstStyle/>
        <a:p>
          <a:endParaRPr lang="es-CR"/>
        </a:p>
      </dgm:t>
    </dgm:pt>
    <dgm:pt modelId="{C302DC83-317B-4DCA-A3C9-F77D7CB1E46E}">
      <dgm:prSet custT="1"/>
      <dgm:spPr/>
      <dgm:t>
        <a:bodyPr/>
        <a:lstStyle/>
        <a:p>
          <a:r>
            <a:rPr lang="es-CR" sz="1700" dirty="0"/>
            <a:t>Coordinación con las familias, organizaciones y centro educativo. </a:t>
          </a:r>
        </a:p>
      </dgm:t>
    </dgm:pt>
    <dgm:pt modelId="{1642B518-4CD4-4912-A440-0828DC30464B}" type="parTrans" cxnId="{533FAC77-F842-41A9-8E6D-0D0BED618E41}">
      <dgm:prSet/>
      <dgm:spPr/>
      <dgm:t>
        <a:bodyPr/>
        <a:lstStyle/>
        <a:p>
          <a:endParaRPr lang="es-CR"/>
        </a:p>
      </dgm:t>
    </dgm:pt>
    <dgm:pt modelId="{C0C4163E-5D44-435D-9321-8C01334EC696}" type="sibTrans" cxnId="{533FAC77-F842-41A9-8E6D-0D0BED618E41}">
      <dgm:prSet/>
      <dgm:spPr/>
      <dgm:t>
        <a:bodyPr/>
        <a:lstStyle/>
        <a:p>
          <a:endParaRPr lang="es-CR"/>
        </a:p>
      </dgm:t>
    </dgm:pt>
    <dgm:pt modelId="{119F2AE4-A47A-482D-98E7-177926130CFB}">
      <dgm:prSet custT="1"/>
      <dgm:spPr/>
      <dgm:t>
        <a:bodyPr/>
        <a:lstStyle/>
        <a:p>
          <a:r>
            <a:rPr lang="es-CR" sz="1900" dirty="0"/>
            <a:t>No es dar más trabajo es profundizar. </a:t>
          </a:r>
        </a:p>
      </dgm:t>
    </dgm:pt>
    <dgm:pt modelId="{4155A34E-C810-4FA2-B1EB-A978A2D05955}" type="parTrans" cxnId="{8209F62C-5974-48BF-9B48-AA9C23BD7005}">
      <dgm:prSet/>
      <dgm:spPr/>
      <dgm:t>
        <a:bodyPr/>
        <a:lstStyle/>
        <a:p>
          <a:endParaRPr lang="es-CR"/>
        </a:p>
      </dgm:t>
    </dgm:pt>
    <dgm:pt modelId="{E8CF33E2-1C13-4E03-8489-7E34A01BEE29}" type="sibTrans" cxnId="{8209F62C-5974-48BF-9B48-AA9C23BD7005}">
      <dgm:prSet/>
      <dgm:spPr/>
      <dgm:t>
        <a:bodyPr/>
        <a:lstStyle/>
        <a:p>
          <a:endParaRPr lang="es-CR"/>
        </a:p>
      </dgm:t>
    </dgm:pt>
    <dgm:pt modelId="{0A899523-E02F-4AA5-BF46-ED4DBFCFA60E}">
      <dgm:prSet custT="1"/>
      <dgm:spPr/>
      <dgm:t>
        <a:bodyPr/>
        <a:lstStyle/>
        <a:p>
          <a:r>
            <a:rPr lang="es-CR" sz="1800" dirty="0"/>
            <a:t>Son grupos de personas con mismos intereses y capacidades,  con distintas edades. </a:t>
          </a:r>
        </a:p>
      </dgm:t>
    </dgm:pt>
    <dgm:pt modelId="{558D0D05-A083-4788-A831-48B448C395B5}" type="parTrans" cxnId="{0EE996FF-AD1B-49F4-B69C-352D6210BEBB}">
      <dgm:prSet/>
      <dgm:spPr/>
      <dgm:t>
        <a:bodyPr/>
        <a:lstStyle/>
        <a:p>
          <a:endParaRPr lang="es-CR"/>
        </a:p>
      </dgm:t>
    </dgm:pt>
    <dgm:pt modelId="{237941EE-860D-40C4-95BC-C4E828CAB1BE}" type="sibTrans" cxnId="{0EE996FF-AD1B-49F4-B69C-352D6210BEBB}">
      <dgm:prSet/>
      <dgm:spPr/>
      <dgm:t>
        <a:bodyPr/>
        <a:lstStyle/>
        <a:p>
          <a:endParaRPr lang="es-CR"/>
        </a:p>
      </dgm:t>
    </dgm:pt>
    <dgm:pt modelId="{530BF942-208E-4589-959A-5F4917670945}" type="pres">
      <dgm:prSet presAssocID="{C4D95D9F-8390-4BBC-AA85-453FBCCD1592}" presName="diagram" presStyleCnt="0">
        <dgm:presLayoutVars>
          <dgm:dir/>
          <dgm:animLvl val="lvl"/>
          <dgm:resizeHandles val="exact"/>
        </dgm:presLayoutVars>
      </dgm:prSet>
      <dgm:spPr/>
    </dgm:pt>
    <dgm:pt modelId="{5AF913B5-FAE0-4DFF-8EC1-904C04E61137}" type="pres">
      <dgm:prSet presAssocID="{4E2364CD-190B-4612-B49B-94453D4E5807}" presName="compNode" presStyleCnt="0"/>
      <dgm:spPr/>
    </dgm:pt>
    <dgm:pt modelId="{6A3D8FE4-308C-44B2-BC58-615F1BEB8E6A}" type="pres">
      <dgm:prSet presAssocID="{4E2364CD-190B-4612-B49B-94453D4E5807}" presName="childRect" presStyleLbl="bgAcc1" presStyleIdx="0" presStyleCnt="4" custScaleY="148364">
        <dgm:presLayoutVars>
          <dgm:bulletEnabled val="1"/>
        </dgm:presLayoutVars>
      </dgm:prSet>
      <dgm:spPr/>
    </dgm:pt>
    <dgm:pt modelId="{7F32970F-2E46-42E8-8A8B-776CB188DAD2}" type="pres">
      <dgm:prSet presAssocID="{4E2364CD-190B-4612-B49B-94453D4E580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14D284DE-E9D8-4215-8276-4603358B22F2}" type="pres">
      <dgm:prSet presAssocID="{4E2364CD-190B-4612-B49B-94453D4E5807}" presName="parentRect" presStyleLbl="alignNode1" presStyleIdx="0" presStyleCnt="4"/>
      <dgm:spPr/>
    </dgm:pt>
    <dgm:pt modelId="{04966A43-52B8-48C9-9068-5E8ECE9027F2}" type="pres">
      <dgm:prSet presAssocID="{4E2364CD-190B-4612-B49B-94453D4E5807}" presName="adorn" presStyleLbl="fgAccFollow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071639FF-DAEE-44FA-985A-F7A90A1ECACA}" type="pres">
      <dgm:prSet presAssocID="{3D0BD2C6-34B2-48A8-AB15-996358113FED}" presName="sibTrans" presStyleLbl="sibTrans2D1" presStyleIdx="0" presStyleCnt="0"/>
      <dgm:spPr/>
    </dgm:pt>
    <dgm:pt modelId="{F9F5C4F4-258D-47C8-BA3E-6B0296A08F48}" type="pres">
      <dgm:prSet presAssocID="{61AB4811-8947-4FC8-9DCE-2944B3B818CD}" presName="compNode" presStyleCnt="0"/>
      <dgm:spPr/>
    </dgm:pt>
    <dgm:pt modelId="{B6BF72A2-A517-4729-A706-841217545FDA}" type="pres">
      <dgm:prSet presAssocID="{61AB4811-8947-4FC8-9DCE-2944B3B818CD}" presName="childRect" presStyleLbl="bgAcc1" presStyleIdx="1" presStyleCnt="4" custScaleY="150333">
        <dgm:presLayoutVars>
          <dgm:bulletEnabled val="1"/>
        </dgm:presLayoutVars>
      </dgm:prSet>
      <dgm:spPr/>
    </dgm:pt>
    <dgm:pt modelId="{424679CA-F71C-46C0-A99C-93075363F3CC}" type="pres">
      <dgm:prSet presAssocID="{61AB4811-8947-4FC8-9DCE-2944B3B818C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F59CC1C-D9D9-411C-8996-83EC8B53AE63}" type="pres">
      <dgm:prSet presAssocID="{61AB4811-8947-4FC8-9DCE-2944B3B818CD}" presName="parentRect" presStyleLbl="alignNode1" presStyleIdx="1" presStyleCnt="4" custLinFactNeighborY="4155"/>
      <dgm:spPr/>
    </dgm:pt>
    <dgm:pt modelId="{3E794E9E-B172-4019-9C1D-B7FFDDD21BD2}" type="pres">
      <dgm:prSet presAssocID="{61AB4811-8947-4FC8-9DCE-2944B3B818CD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CE4697A0-07CD-4E8B-BFA4-A368A64F2B51}" type="pres">
      <dgm:prSet presAssocID="{F56A9E72-8672-4A34-B7A2-ADAB77162B12}" presName="sibTrans" presStyleLbl="sibTrans2D1" presStyleIdx="0" presStyleCnt="0"/>
      <dgm:spPr/>
    </dgm:pt>
    <dgm:pt modelId="{F7BBE84E-93A6-4C32-9BB6-D4C06CA77DD9}" type="pres">
      <dgm:prSet presAssocID="{9014D5A7-ABF7-49AD-8147-B8089B6CEE09}" presName="compNode" presStyleCnt="0"/>
      <dgm:spPr/>
    </dgm:pt>
    <dgm:pt modelId="{8A03BE6E-6F07-4AF1-B392-C03FD2B430AA}" type="pres">
      <dgm:prSet presAssocID="{9014D5A7-ABF7-49AD-8147-B8089B6CEE09}" presName="childRect" presStyleLbl="bgAcc1" presStyleIdx="2" presStyleCnt="4" custScaleY="144709">
        <dgm:presLayoutVars>
          <dgm:bulletEnabled val="1"/>
        </dgm:presLayoutVars>
      </dgm:prSet>
      <dgm:spPr/>
    </dgm:pt>
    <dgm:pt modelId="{86243AAF-90B0-46FD-9121-0A18FC1EF7CB}" type="pres">
      <dgm:prSet presAssocID="{9014D5A7-ABF7-49AD-8147-B8089B6CEE0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4413592-C6DE-455D-88C9-6D1020C80F85}" type="pres">
      <dgm:prSet presAssocID="{9014D5A7-ABF7-49AD-8147-B8089B6CEE09}" presName="parentRect" presStyleLbl="alignNode1" presStyleIdx="2" presStyleCnt="4" custLinFactNeighborX="-61" custLinFactNeighborY="4867"/>
      <dgm:spPr/>
    </dgm:pt>
    <dgm:pt modelId="{B2CF0E27-B487-4263-84C2-A53A7DFFB2DF}" type="pres">
      <dgm:prSet presAssocID="{9014D5A7-ABF7-49AD-8147-B8089B6CEE09}" presName="adorn" presStyleLbl="fgAccFollowNode1" presStyleIdx="2" presStyleCnt="4" custLinFactNeighborX="-3326" custLinFactNeighborY="665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045ECEAC-515C-4FBE-A0F6-E6E3121BF330}" type="pres">
      <dgm:prSet presAssocID="{692D6F41-BE13-491F-8BA3-25D3E4D7A807}" presName="sibTrans" presStyleLbl="sibTrans2D1" presStyleIdx="0" presStyleCnt="0"/>
      <dgm:spPr/>
    </dgm:pt>
    <dgm:pt modelId="{5FA460E8-2A3E-46A0-A186-6FDDE4382E47}" type="pres">
      <dgm:prSet presAssocID="{CA5A4572-DF4B-4860-9963-4E5EB767AD6F}" presName="compNode" presStyleCnt="0"/>
      <dgm:spPr/>
    </dgm:pt>
    <dgm:pt modelId="{C92B16BB-F7BD-4E90-B4AF-87A1AC5B1AF8}" type="pres">
      <dgm:prSet presAssocID="{CA5A4572-DF4B-4860-9963-4E5EB767AD6F}" presName="childRect" presStyleLbl="bgAcc1" presStyleIdx="3" presStyleCnt="4" custScaleY="147320">
        <dgm:presLayoutVars>
          <dgm:bulletEnabled val="1"/>
        </dgm:presLayoutVars>
      </dgm:prSet>
      <dgm:spPr/>
    </dgm:pt>
    <dgm:pt modelId="{7980B5C9-F166-4051-AA01-6CA7CB86A86D}" type="pres">
      <dgm:prSet presAssocID="{CA5A4572-DF4B-4860-9963-4E5EB767AD6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DEABF84-9225-4826-84AA-82F2A504A999}" type="pres">
      <dgm:prSet presAssocID="{CA5A4572-DF4B-4860-9963-4E5EB767AD6F}" presName="parentRect" presStyleLbl="alignNode1" presStyleIdx="3" presStyleCnt="4" custLinFactNeighborY="13636"/>
      <dgm:spPr/>
    </dgm:pt>
    <dgm:pt modelId="{111D6A07-B2E0-4131-96A5-E8B81886274C}" type="pres">
      <dgm:prSet presAssocID="{CA5A4572-DF4B-4860-9963-4E5EB767AD6F}" presName="adorn" presStyleLbl="fgAccFollowNod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</dgm:ptLst>
  <dgm:cxnLst>
    <dgm:cxn modelId="{7B528209-25D5-4C84-8893-8031359BDC50}" srcId="{C4D95D9F-8390-4BBC-AA85-453FBCCD1592}" destId="{4E2364CD-190B-4612-B49B-94453D4E5807}" srcOrd="0" destOrd="0" parTransId="{AB88E2E5-8ACE-421E-89AA-9CFDE204AD4B}" sibTransId="{3D0BD2C6-34B2-48A8-AB15-996358113FED}"/>
    <dgm:cxn modelId="{BF5A380A-F693-4C15-A988-C2924D9067DD}" type="presOf" srcId="{CA5A4572-DF4B-4860-9963-4E5EB767AD6F}" destId="{2DEABF84-9225-4826-84AA-82F2A504A999}" srcOrd="1" destOrd="0" presId="urn:microsoft.com/office/officeart/2005/8/layout/bList2"/>
    <dgm:cxn modelId="{206F7911-3327-465E-8D11-72D337A78F22}" srcId="{C4D95D9F-8390-4BBC-AA85-453FBCCD1592}" destId="{61AB4811-8947-4FC8-9DCE-2944B3B818CD}" srcOrd="1" destOrd="0" parTransId="{0F0CFD48-9012-4C1C-B40D-0195FFEF3F26}" sibTransId="{F56A9E72-8672-4A34-B7A2-ADAB77162B12}"/>
    <dgm:cxn modelId="{B7DE4B17-116B-4D97-BC17-F5585042AA0C}" type="presOf" srcId="{9014D5A7-ABF7-49AD-8147-B8089B6CEE09}" destId="{74413592-C6DE-455D-88C9-6D1020C80F85}" srcOrd="1" destOrd="0" presId="urn:microsoft.com/office/officeart/2005/8/layout/bList2"/>
    <dgm:cxn modelId="{00D9AC1C-4033-4375-9F59-A877D7D51982}" srcId="{9014D5A7-ABF7-49AD-8147-B8089B6CEE09}" destId="{DDEA35D2-C68C-4F0C-A9BB-0EE3B843BD17}" srcOrd="0" destOrd="0" parTransId="{713D143E-C355-49D5-B098-E38FA973BCE4}" sibTransId="{501E9526-2481-42F5-B83A-716D7616DD41}"/>
    <dgm:cxn modelId="{8209F62C-5974-48BF-9B48-AA9C23BD7005}" srcId="{4E2364CD-190B-4612-B49B-94453D4E5807}" destId="{119F2AE4-A47A-482D-98E7-177926130CFB}" srcOrd="2" destOrd="0" parTransId="{4155A34E-C810-4FA2-B1EB-A978A2D05955}" sibTransId="{E8CF33E2-1C13-4E03-8489-7E34A01BEE29}"/>
    <dgm:cxn modelId="{8AF00632-D8CF-4256-A80D-939257ADE9E4}" srcId="{9014D5A7-ABF7-49AD-8147-B8089B6CEE09}" destId="{2C90741B-F781-4092-ABC5-4675FA171B19}" srcOrd="1" destOrd="0" parTransId="{175FFDAE-D07D-464B-8C9A-ECE60DDD5C36}" sibTransId="{3D48E79E-FF85-461F-B4BA-554F0C772C2E}"/>
    <dgm:cxn modelId="{0547D433-42B2-4548-A25D-E1F04B8EE1AC}" srcId="{C4D95D9F-8390-4BBC-AA85-453FBCCD1592}" destId="{CA5A4572-DF4B-4860-9963-4E5EB767AD6F}" srcOrd="3" destOrd="0" parTransId="{4217F1DD-F123-41D2-A19E-AA9566C80153}" sibTransId="{15ED25FA-A3C7-432F-8429-EBBF39D2C64E}"/>
    <dgm:cxn modelId="{BE9CC461-D19F-41A8-A0D1-E550AAA11E09}" type="presOf" srcId="{C4D95D9F-8390-4BBC-AA85-453FBCCD1592}" destId="{530BF942-208E-4589-959A-5F4917670945}" srcOrd="0" destOrd="0" presId="urn:microsoft.com/office/officeart/2005/8/layout/bList2"/>
    <dgm:cxn modelId="{90C31066-5C70-4470-8D03-EA64B538FCDE}" type="presOf" srcId="{263788B2-A97B-45F6-9C63-88E8089CA656}" destId="{B6BF72A2-A517-4729-A706-841217545FDA}" srcOrd="0" destOrd="0" presId="urn:microsoft.com/office/officeart/2005/8/layout/bList2"/>
    <dgm:cxn modelId="{E9710867-F500-48EB-9F45-62E9E25C2891}" type="presOf" srcId="{CA5A4572-DF4B-4860-9963-4E5EB767AD6F}" destId="{7980B5C9-F166-4051-AA01-6CA7CB86A86D}" srcOrd="0" destOrd="0" presId="urn:microsoft.com/office/officeart/2005/8/layout/bList2"/>
    <dgm:cxn modelId="{0DB4954D-DBDB-4468-B792-62A501D4445D}" srcId="{4E2364CD-190B-4612-B49B-94453D4E5807}" destId="{04CBEC49-E900-4028-9E7F-7EBB755C15EA}" srcOrd="0" destOrd="0" parTransId="{AA999CB9-BA37-43B9-84C0-BCBC7FCC6E5E}" sibTransId="{7381216C-3F50-4343-9C3D-1F88271B18D0}"/>
    <dgm:cxn modelId="{B2FBEC4D-9429-4939-8224-B8773E0D716B}" srcId="{9014D5A7-ABF7-49AD-8147-B8089B6CEE09}" destId="{F0A49C75-0FCE-4B0C-AC47-300FAB651EC2}" srcOrd="3" destOrd="0" parTransId="{86CDE45E-D0FA-42AA-947E-9B472C19FBE1}" sibTransId="{850E0E79-3CE2-4864-AA64-0CDCB1CDB8CE}"/>
    <dgm:cxn modelId="{09BC984F-71AF-459D-89CB-038100363787}" type="presOf" srcId="{61AB4811-8947-4FC8-9DCE-2944B3B818CD}" destId="{9F59CC1C-D9D9-411C-8996-83EC8B53AE63}" srcOrd="1" destOrd="0" presId="urn:microsoft.com/office/officeart/2005/8/layout/bList2"/>
    <dgm:cxn modelId="{32525851-A324-4949-89EC-EF8E7150A652}" type="presOf" srcId="{4E2364CD-190B-4612-B49B-94453D4E5807}" destId="{7F32970F-2E46-42E8-8A8B-776CB188DAD2}" srcOrd="0" destOrd="0" presId="urn:microsoft.com/office/officeart/2005/8/layout/bList2"/>
    <dgm:cxn modelId="{3B2B5B56-B305-4E47-8E92-24D43B7E9666}" type="presOf" srcId="{692D6F41-BE13-491F-8BA3-25D3E4D7A807}" destId="{045ECEAC-515C-4FBE-A0F6-E6E3121BF330}" srcOrd="0" destOrd="0" presId="urn:microsoft.com/office/officeart/2005/8/layout/bList2"/>
    <dgm:cxn modelId="{533FAC77-F842-41A9-8E6D-0D0BED618E41}" srcId="{CA5A4572-DF4B-4860-9963-4E5EB767AD6F}" destId="{C302DC83-317B-4DCA-A3C9-F77D7CB1E46E}" srcOrd="2" destOrd="0" parTransId="{1642B518-4CD4-4912-A440-0828DC30464B}" sibTransId="{C0C4163E-5D44-435D-9321-8C01334EC696}"/>
    <dgm:cxn modelId="{A1822979-ED85-4960-845B-C05B9582C9F8}" type="presOf" srcId="{04CBEC49-E900-4028-9E7F-7EBB755C15EA}" destId="{6A3D8FE4-308C-44B2-BC58-615F1BEB8E6A}" srcOrd="0" destOrd="0" presId="urn:microsoft.com/office/officeart/2005/8/layout/bList2"/>
    <dgm:cxn modelId="{4CF0E279-245F-459B-9809-358D57896CFD}" type="presOf" srcId="{240C3038-EF5B-429D-A6EB-86247ADF4E99}" destId="{B6BF72A2-A517-4729-A706-841217545FDA}" srcOrd="0" destOrd="2" presId="urn:microsoft.com/office/officeart/2005/8/layout/bList2"/>
    <dgm:cxn modelId="{FBCC347B-110D-4830-A574-FA92DF905396}" type="presOf" srcId="{DCFA47DC-84AE-4D07-81B9-582EEEA03446}" destId="{8A03BE6E-6F07-4AF1-B392-C03FD2B430AA}" srcOrd="0" destOrd="2" presId="urn:microsoft.com/office/officeart/2005/8/layout/bList2"/>
    <dgm:cxn modelId="{7642D07B-F7C1-4668-9682-B508F35C6C9B}" type="presOf" srcId="{667EC6C5-7F0C-4519-994C-84FF04B41EA3}" destId="{6A3D8FE4-308C-44B2-BC58-615F1BEB8E6A}" srcOrd="0" destOrd="1" presId="urn:microsoft.com/office/officeart/2005/8/layout/bList2"/>
    <dgm:cxn modelId="{B018AE7D-CC93-4526-BC58-BEF1D538AB2F}" srcId="{CA5A4572-DF4B-4860-9963-4E5EB767AD6F}" destId="{C22E4856-52E5-42A5-9613-43C757544F40}" srcOrd="0" destOrd="0" parTransId="{B507F406-7B7C-4ECF-91E7-F7B17CF3C33A}" sibTransId="{46D29432-56C1-4A7C-BC58-2375ADEFABDC}"/>
    <dgm:cxn modelId="{75BEF77F-8F4D-45B7-BB03-4FF53F855BA6}" type="presOf" srcId="{C22E4856-52E5-42A5-9613-43C757544F40}" destId="{C92B16BB-F7BD-4E90-B4AF-87A1AC5B1AF8}" srcOrd="0" destOrd="0" presId="urn:microsoft.com/office/officeart/2005/8/layout/bList2"/>
    <dgm:cxn modelId="{C35DAE81-3C29-40E4-9B20-A605FBA657F0}" type="presOf" srcId="{119F2AE4-A47A-482D-98E7-177926130CFB}" destId="{6A3D8FE4-308C-44B2-BC58-615F1BEB8E6A}" srcOrd="0" destOrd="2" presId="urn:microsoft.com/office/officeart/2005/8/layout/bList2"/>
    <dgm:cxn modelId="{EB7E8F86-7F0D-4511-ACB7-0AF9465F1F7E}" type="presOf" srcId="{C302DC83-317B-4DCA-A3C9-F77D7CB1E46E}" destId="{C92B16BB-F7BD-4E90-B4AF-87A1AC5B1AF8}" srcOrd="0" destOrd="2" presId="urn:microsoft.com/office/officeart/2005/8/layout/bList2"/>
    <dgm:cxn modelId="{FACED693-B0F5-4FEC-A36B-7DCB466659EC}" type="presOf" srcId="{9014D5A7-ABF7-49AD-8147-B8089B6CEE09}" destId="{86243AAF-90B0-46FD-9121-0A18FC1EF7CB}" srcOrd="0" destOrd="0" presId="urn:microsoft.com/office/officeart/2005/8/layout/bList2"/>
    <dgm:cxn modelId="{51AD919C-C3D3-4C9A-9B81-5D29DE120A08}" srcId="{CA5A4572-DF4B-4860-9963-4E5EB767AD6F}" destId="{A38521FA-DD68-419E-8093-8D2B14F6052C}" srcOrd="1" destOrd="0" parTransId="{004E9364-016B-47C8-8D3D-EE515B848FD7}" sibTransId="{0BB63D17-5206-44EB-9526-82BC5813BB37}"/>
    <dgm:cxn modelId="{4626D5A1-3D5C-45A4-AA9B-38648D5FE288}" srcId="{61AB4811-8947-4FC8-9DCE-2944B3B818CD}" destId="{263788B2-A97B-45F6-9C63-88E8089CA656}" srcOrd="0" destOrd="0" parTransId="{A3552931-5D06-4269-843E-7BB86E98F2FE}" sibTransId="{BD03E479-7DAF-4506-BF5C-6EA6C694AA4F}"/>
    <dgm:cxn modelId="{75F86FA4-76C0-4267-A5E4-225AEE453314}" type="presOf" srcId="{0A899523-E02F-4AA5-BF46-ED4DBFCFA60E}" destId="{B6BF72A2-A517-4729-A706-841217545FDA}" srcOrd="0" destOrd="1" presId="urn:microsoft.com/office/officeart/2005/8/layout/bList2"/>
    <dgm:cxn modelId="{7B6F33AC-2E38-4C68-84AC-920DC3272E8B}" type="presOf" srcId="{61AB4811-8947-4FC8-9DCE-2944B3B818CD}" destId="{424679CA-F71C-46C0-A99C-93075363F3CC}" srcOrd="0" destOrd="0" presId="urn:microsoft.com/office/officeart/2005/8/layout/bList2"/>
    <dgm:cxn modelId="{5C3228B5-03AA-44EA-B050-062A40D5CB67}" type="presOf" srcId="{F0A49C75-0FCE-4B0C-AC47-300FAB651EC2}" destId="{8A03BE6E-6F07-4AF1-B392-C03FD2B430AA}" srcOrd="0" destOrd="3" presId="urn:microsoft.com/office/officeart/2005/8/layout/bList2"/>
    <dgm:cxn modelId="{C5BD8CC0-1356-40BE-B6E3-67EBF2D43B1D}" srcId="{9014D5A7-ABF7-49AD-8147-B8089B6CEE09}" destId="{DCFA47DC-84AE-4D07-81B9-582EEEA03446}" srcOrd="2" destOrd="0" parTransId="{F185EC68-306C-468A-9C4D-CDA8F4BA4F72}" sibTransId="{2B9AD75A-952D-4FD9-AB04-7E3593DCDA42}"/>
    <dgm:cxn modelId="{C75004C2-79AD-4A73-B874-A5A523D1CA60}" type="presOf" srcId="{2C90741B-F781-4092-ABC5-4675FA171B19}" destId="{8A03BE6E-6F07-4AF1-B392-C03FD2B430AA}" srcOrd="0" destOrd="1" presId="urn:microsoft.com/office/officeart/2005/8/layout/bList2"/>
    <dgm:cxn modelId="{43E212C9-2455-4D8B-B9AD-6F573AFFAEA0}" srcId="{C4D95D9F-8390-4BBC-AA85-453FBCCD1592}" destId="{9014D5A7-ABF7-49AD-8147-B8089B6CEE09}" srcOrd="2" destOrd="0" parTransId="{D0A36DE1-CE9C-45B6-A022-786D5248DC9F}" sibTransId="{692D6F41-BE13-491F-8BA3-25D3E4D7A807}"/>
    <dgm:cxn modelId="{5CAEE2CB-736A-4B02-AA97-782EA5B71224}" srcId="{4E2364CD-190B-4612-B49B-94453D4E5807}" destId="{667EC6C5-7F0C-4519-994C-84FF04B41EA3}" srcOrd="1" destOrd="0" parTransId="{EB71292F-6583-4893-935D-28A77D4FA548}" sibTransId="{8323CE1E-9AAA-42A6-8719-189DC0C8DC4B}"/>
    <dgm:cxn modelId="{05E77FD3-3F39-42B4-9CAF-0E41647EBC54}" type="presOf" srcId="{DDEA35D2-C68C-4F0C-A9BB-0EE3B843BD17}" destId="{8A03BE6E-6F07-4AF1-B392-C03FD2B430AA}" srcOrd="0" destOrd="0" presId="urn:microsoft.com/office/officeart/2005/8/layout/bList2"/>
    <dgm:cxn modelId="{1E54F7E6-E8B3-4098-BA97-02D8D4218660}" type="presOf" srcId="{3D0BD2C6-34B2-48A8-AB15-996358113FED}" destId="{071639FF-DAEE-44FA-985A-F7A90A1ECACA}" srcOrd="0" destOrd="0" presId="urn:microsoft.com/office/officeart/2005/8/layout/bList2"/>
    <dgm:cxn modelId="{FAC997E7-7F68-4144-BB68-7DE879300542}" type="presOf" srcId="{F56A9E72-8672-4A34-B7A2-ADAB77162B12}" destId="{CE4697A0-07CD-4E8B-BFA4-A368A64F2B51}" srcOrd="0" destOrd="0" presId="urn:microsoft.com/office/officeart/2005/8/layout/bList2"/>
    <dgm:cxn modelId="{B4934EEF-2926-4EB5-810D-55813FC74C73}" type="presOf" srcId="{4E2364CD-190B-4612-B49B-94453D4E5807}" destId="{14D284DE-E9D8-4215-8276-4603358B22F2}" srcOrd="1" destOrd="0" presId="urn:microsoft.com/office/officeart/2005/8/layout/bList2"/>
    <dgm:cxn modelId="{911CD4F6-EFA7-4B2C-9CAD-D51745201C5E}" srcId="{61AB4811-8947-4FC8-9DCE-2944B3B818CD}" destId="{240C3038-EF5B-429D-A6EB-86247ADF4E99}" srcOrd="2" destOrd="0" parTransId="{A3259F4E-E82C-468E-814B-2721A2ACDF11}" sibTransId="{273994DF-E307-4F7F-8814-7F0424C78736}"/>
    <dgm:cxn modelId="{F70162FD-4369-493D-8AA8-AAB932BC8DA5}" type="presOf" srcId="{A38521FA-DD68-419E-8093-8D2B14F6052C}" destId="{C92B16BB-F7BD-4E90-B4AF-87A1AC5B1AF8}" srcOrd="0" destOrd="1" presId="urn:microsoft.com/office/officeart/2005/8/layout/bList2"/>
    <dgm:cxn modelId="{0EE996FF-AD1B-49F4-B69C-352D6210BEBB}" srcId="{61AB4811-8947-4FC8-9DCE-2944B3B818CD}" destId="{0A899523-E02F-4AA5-BF46-ED4DBFCFA60E}" srcOrd="1" destOrd="0" parTransId="{558D0D05-A083-4788-A831-48B448C395B5}" sibTransId="{237941EE-860D-40C4-95BC-C4E828CAB1BE}"/>
    <dgm:cxn modelId="{775D97E8-123C-43E0-91E0-9FF7A12D1F9E}" type="presParOf" srcId="{530BF942-208E-4589-959A-5F4917670945}" destId="{5AF913B5-FAE0-4DFF-8EC1-904C04E61137}" srcOrd="0" destOrd="0" presId="urn:microsoft.com/office/officeart/2005/8/layout/bList2"/>
    <dgm:cxn modelId="{BCB94787-AFEC-48C9-93F5-35EE3FF5FB1A}" type="presParOf" srcId="{5AF913B5-FAE0-4DFF-8EC1-904C04E61137}" destId="{6A3D8FE4-308C-44B2-BC58-615F1BEB8E6A}" srcOrd="0" destOrd="0" presId="urn:microsoft.com/office/officeart/2005/8/layout/bList2"/>
    <dgm:cxn modelId="{CBA00D13-DAB9-4835-9240-95D0A9431214}" type="presParOf" srcId="{5AF913B5-FAE0-4DFF-8EC1-904C04E61137}" destId="{7F32970F-2E46-42E8-8A8B-776CB188DAD2}" srcOrd="1" destOrd="0" presId="urn:microsoft.com/office/officeart/2005/8/layout/bList2"/>
    <dgm:cxn modelId="{5D31E6B8-9606-4037-8C77-869C37286856}" type="presParOf" srcId="{5AF913B5-FAE0-4DFF-8EC1-904C04E61137}" destId="{14D284DE-E9D8-4215-8276-4603358B22F2}" srcOrd="2" destOrd="0" presId="urn:microsoft.com/office/officeart/2005/8/layout/bList2"/>
    <dgm:cxn modelId="{65FC9D1E-A3C2-462D-A8AB-B8A2269D6138}" type="presParOf" srcId="{5AF913B5-FAE0-4DFF-8EC1-904C04E61137}" destId="{04966A43-52B8-48C9-9068-5E8ECE9027F2}" srcOrd="3" destOrd="0" presId="urn:microsoft.com/office/officeart/2005/8/layout/bList2"/>
    <dgm:cxn modelId="{2B5688FE-AC4B-4A0C-9759-E7FBD0B92B3F}" type="presParOf" srcId="{530BF942-208E-4589-959A-5F4917670945}" destId="{071639FF-DAEE-44FA-985A-F7A90A1ECACA}" srcOrd="1" destOrd="0" presId="urn:microsoft.com/office/officeart/2005/8/layout/bList2"/>
    <dgm:cxn modelId="{97DB6211-A71D-4387-8B24-B6458DA54BAB}" type="presParOf" srcId="{530BF942-208E-4589-959A-5F4917670945}" destId="{F9F5C4F4-258D-47C8-BA3E-6B0296A08F48}" srcOrd="2" destOrd="0" presId="urn:microsoft.com/office/officeart/2005/8/layout/bList2"/>
    <dgm:cxn modelId="{1E8BEBD5-30ED-4D85-9D09-A8FEE86BA57C}" type="presParOf" srcId="{F9F5C4F4-258D-47C8-BA3E-6B0296A08F48}" destId="{B6BF72A2-A517-4729-A706-841217545FDA}" srcOrd="0" destOrd="0" presId="urn:microsoft.com/office/officeart/2005/8/layout/bList2"/>
    <dgm:cxn modelId="{200462EA-63A0-47FA-A1EA-4CC07EBBA1B7}" type="presParOf" srcId="{F9F5C4F4-258D-47C8-BA3E-6B0296A08F48}" destId="{424679CA-F71C-46C0-A99C-93075363F3CC}" srcOrd="1" destOrd="0" presId="urn:microsoft.com/office/officeart/2005/8/layout/bList2"/>
    <dgm:cxn modelId="{AE28307C-901A-49DD-9482-C2EAD02D9A71}" type="presParOf" srcId="{F9F5C4F4-258D-47C8-BA3E-6B0296A08F48}" destId="{9F59CC1C-D9D9-411C-8996-83EC8B53AE63}" srcOrd="2" destOrd="0" presId="urn:microsoft.com/office/officeart/2005/8/layout/bList2"/>
    <dgm:cxn modelId="{370B1A1B-5C97-4167-887F-9538DEAABC42}" type="presParOf" srcId="{F9F5C4F4-258D-47C8-BA3E-6B0296A08F48}" destId="{3E794E9E-B172-4019-9C1D-B7FFDDD21BD2}" srcOrd="3" destOrd="0" presId="urn:microsoft.com/office/officeart/2005/8/layout/bList2"/>
    <dgm:cxn modelId="{7AB27BE2-8DE3-42FC-AA5A-8F33291ECF77}" type="presParOf" srcId="{530BF942-208E-4589-959A-5F4917670945}" destId="{CE4697A0-07CD-4E8B-BFA4-A368A64F2B51}" srcOrd="3" destOrd="0" presId="urn:microsoft.com/office/officeart/2005/8/layout/bList2"/>
    <dgm:cxn modelId="{A0A79FA7-6336-4133-952B-C0EEB7DAF90B}" type="presParOf" srcId="{530BF942-208E-4589-959A-5F4917670945}" destId="{F7BBE84E-93A6-4C32-9BB6-D4C06CA77DD9}" srcOrd="4" destOrd="0" presId="urn:microsoft.com/office/officeart/2005/8/layout/bList2"/>
    <dgm:cxn modelId="{B6C4E19F-122C-44E9-95BC-CC227C762D45}" type="presParOf" srcId="{F7BBE84E-93A6-4C32-9BB6-D4C06CA77DD9}" destId="{8A03BE6E-6F07-4AF1-B392-C03FD2B430AA}" srcOrd="0" destOrd="0" presId="urn:microsoft.com/office/officeart/2005/8/layout/bList2"/>
    <dgm:cxn modelId="{728CE58E-2144-42E7-8B48-9795A2496E84}" type="presParOf" srcId="{F7BBE84E-93A6-4C32-9BB6-D4C06CA77DD9}" destId="{86243AAF-90B0-46FD-9121-0A18FC1EF7CB}" srcOrd="1" destOrd="0" presId="urn:microsoft.com/office/officeart/2005/8/layout/bList2"/>
    <dgm:cxn modelId="{8EFFEDEA-F4A6-4A25-8D31-BFF9843FCAA9}" type="presParOf" srcId="{F7BBE84E-93A6-4C32-9BB6-D4C06CA77DD9}" destId="{74413592-C6DE-455D-88C9-6D1020C80F85}" srcOrd="2" destOrd="0" presId="urn:microsoft.com/office/officeart/2005/8/layout/bList2"/>
    <dgm:cxn modelId="{FDE250B3-AAEB-47AD-B659-CC2EEE7D21BC}" type="presParOf" srcId="{F7BBE84E-93A6-4C32-9BB6-D4C06CA77DD9}" destId="{B2CF0E27-B487-4263-84C2-A53A7DFFB2DF}" srcOrd="3" destOrd="0" presId="urn:microsoft.com/office/officeart/2005/8/layout/bList2"/>
    <dgm:cxn modelId="{27BC2274-30C5-4B26-A6D7-F49649B18A33}" type="presParOf" srcId="{530BF942-208E-4589-959A-5F4917670945}" destId="{045ECEAC-515C-4FBE-A0F6-E6E3121BF330}" srcOrd="5" destOrd="0" presId="urn:microsoft.com/office/officeart/2005/8/layout/bList2"/>
    <dgm:cxn modelId="{5304CE04-F9ED-4C62-AEFD-76A1204167B0}" type="presParOf" srcId="{530BF942-208E-4589-959A-5F4917670945}" destId="{5FA460E8-2A3E-46A0-A186-6FDDE4382E47}" srcOrd="6" destOrd="0" presId="urn:microsoft.com/office/officeart/2005/8/layout/bList2"/>
    <dgm:cxn modelId="{1BD13A8C-5312-4EA6-8F9A-0FA6CF468B14}" type="presParOf" srcId="{5FA460E8-2A3E-46A0-A186-6FDDE4382E47}" destId="{C92B16BB-F7BD-4E90-B4AF-87A1AC5B1AF8}" srcOrd="0" destOrd="0" presId="urn:microsoft.com/office/officeart/2005/8/layout/bList2"/>
    <dgm:cxn modelId="{636F2AD3-C3FB-45F2-B90D-B0CE0D22C767}" type="presParOf" srcId="{5FA460E8-2A3E-46A0-A186-6FDDE4382E47}" destId="{7980B5C9-F166-4051-AA01-6CA7CB86A86D}" srcOrd="1" destOrd="0" presId="urn:microsoft.com/office/officeart/2005/8/layout/bList2"/>
    <dgm:cxn modelId="{06DD4B37-4A46-46F9-A4C4-ED725F67249B}" type="presParOf" srcId="{5FA460E8-2A3E-46A0-A186-6FDDE4382E47}" destId="{2DEABF84-9225-4826-84AA-82F2A504A999}" srcOrd="2" destOrd="0" presId="urn:microsoft.com/office/officeart/2005/8/layout/bList2"/>
    <dgm:cxn modelId="{F80B99C2-2F16-4497-97CD-D8B758B809CE}" type="presParOf" srcId="{5FA460E8-2A3E-46A0-A186-6FDDE4382E47}" destId="{111D6A07-B2E0-4131-96A5-E8B81886274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D8FE4-308C-44B2-BC58-615F1BEB8E6A}">
      <dsp:nvSpPr>
        <dsp:cNvPr id="0" name=""/>
        <dsp:cNvSpPr/>
      </dsp:nvSpPr>
      <dsp:spPr>
        <a:xfrm>
          <a:off x="7467" y="1385271"/>
          <a:ext cx="2648171" cy="29328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Dentro del aula.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Se debe ampliar y profundizar aprendizajes esperados e intereses.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No es dar más trabajo es profundizar. </a:t>
          </a:r>
        </a:p>
      </dsp:txBody>
      <dsp:txXfrm>
        <a:off x="69517" y="1447321"/>
        <a:ext cx="2524071" cy="2870815"/>
      </dsp:txXfrm>
    </dsp:sp>
    <dsp:sp modelId="{14D284DE-E9D8-4215-8276-4603358B22F2}">
      <dsp:nvSpPr>
        <dsp:cNvPr id="0" name=""/>
        <dsp:cNvSpPr/>
      </dsp:nvSpPr>
      <dsp:spPr>
        <a:xfrm>
          <a:off x="7467" y="384010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b="1" kern="1200" dirty="0">
              <a:solidFill>
                <a:schemeClr val="tx1"/>
              </a:solidFill>
            </a:rPr>
            <a:t>Enriquecimiento curricular </a:t>
          </a:r>
        </a:p>
      </dsp:txBody>
      <dsp:txXfrm>
        <a:off x="7467" y="3840106"/>
        <a:ext cx="1864909" cy="850025"/>
      </dsp:txXfrm>
    </dsp:sp>
    <dsp:sp modelId="{04966A43-52B8-48C9-9068-5E8ECE9027F2}">
      <dsp:nvSpPr>
        <dsp:cNvPr id="0" name=""/>
        <dsp:cNvSpPr/>
      </dsp:nvSpPr>
      <dsp:spPr>
        <a:xfrm>
          <a:off x="1947289" y="3975125"/>
          <a:ext cx="926860" cy="9268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F72A2-A517-4729-A706-841217545FDA}">
      <dsp:nvSpPr>
        <dsp:cNvPr id="0" name=""/>
        <dsp:cNvSpPr/>
      </dsp:nvSpPr>
      <dsp:spPr>
        <a:xfrm>
          <a:off x="3103773" y="1375540"/>
          <a:ext cx="2648171" cy="297178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Dentro del centro educativo, pero no siempre dentro del aula.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Son grupos de personas con mismos intereses y capacidades,  con distintas edades.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Ejemplo: clubes, olimpiadas. </a:t>
          </a:r>
        </a:p>
      </dsp:txBody>
      <dsp:txXfrm>
        <a:off x="3165823" y="1437590"/>
        <a:ext cx="2524071" cy="2909738"/>
      </dsp:txXfrm>
    </dsp:sp>
    <dsp:sp modelId="{9F59CC1C-D9D9-411C-8996-83EC8B53AE63}">
      <dsp:nvSpPr>
        <dsp:cNvPr id="0" name=""/>
        <dsp:cNvSpPr/>
      </dsp:nvSpPr>
      <dsp:spPr>
        <a:xfrm>
          <a:off x="3103773" y="3885155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Agrupamiento por capacidad</a:t>
          </a:r>
        </a:p>
      </dsp:txBody>
      <dsp:txXfrm>
        <a:off x="3103773" y="3885155"/>
        <a:ext cx="1864909" cy="850025"/>
      </dsp:txXfrm>
    </dsp:sp>
    <dsp:sp modelId="{3E794E9E-B172-4019-9C1D-B7FFDDD21BD2}">
      <dsp:nvSpPr>
        <dsp:cNvPr id="0" name=""/>
        <dsp:cNvSpPr/>
      </dsp:nvSpPr>
      <dsp:spPr>
        <a:xfrm>
          <a:off x="5043595" y="3984856"/>
          <a:ext cx="926860" cy="92686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3BE6E-6F07-4AF1-B392-C03FD2B430AA}">
      <dsp:nvSpPr>
        <dsp:cNvPr id="0" name=""/>
        <dsp:cNvSpPr/>
      </dsp:nvSpPr>
      <dsp:spPr>
        <a:xfrm>
          <a:off x="6200079" y="1403334"/>
          <a:ext cx="2648171" cy="28606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A lo interno de la sección.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Grupos homogéneos (habilidades similares) heterogéneos (habilidades distintas).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Proceso de aprendizaje compartido.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R" sz="1500" kern="1200" dirty="0"/>
        </a:p>
      </dsp:txBody>
      <dsp:txXfrm>
        <a:off x="6262129" y="1465384"/>
        <a:ext cx="2524071" cy="2798563"/>
      </dsp:txXfrm>
    </dsp:sp>
    <dsp:sp modelId="{74413592-C6DE-455D-88C9-6D1020C80F85}">
      <dsp:nvSpPr>
        <dsp:cNvPr id="0" name=""/>
        <dsp:cNvSpPr/>
      </dsp:nvSpPr>
      <dsp:spPr>
        <a:xfrm>
          <a:off x="6198463" y="3863414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Trabajo colaborativo</a:t>
          </a:r>
        </a:p>
      </dsp:txBody>
      <dsp:txXfrm>
        <a:off x="6198463" y="3863414"/>
        <a:ext cx="1864909" cy="850025"/>
      </dsp:txXfrm>
    </dsp:sp>
    <dsp:sp modelId="{B2CF0E27-B487-4263-84C2-A53A7DFFB2DF}">
      <dsp:nvSpPr>
        <dsp:cNvPr id="0" name=""/>
        <dsp:cNvSpPr/>
      </dsp:nvSpPr>
      <dsp:spPr>
        <a:xfrm>
          <a:off x="8109074" y="4018726"/>
          <a:ext cx="926860" cy="9268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B16BB-F7BD-4E90-B4AF-87A1AC5B1AF8}">
      <dsp:nvSpPr>
        <dsp:cNvPr id="0" name=""/>
        <dsp:cNvSpPr/>
      </dsp:nvSpPr>
      <dsp:spPr>
        <a:xfrm>
          <a:off x="9296385" y="1390431"/>
          <a:ext cx="2648171" cy="29122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Fuera del centro educativo, alianzas eternas.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Experto disciplinar permite el desarrollo de habilidades y capacidades.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Coordinación con las familias, organizaciones y centro educativo. </a:t>
          </a:r>
        </a:p>
      </dsp:txBody>
      <dsp:txXfrm>
        <a:off x="9358435" y="1452481"/>
        <a:ext cx="2524071" cy="2850177"/>
      </dsp:txXfrm>
    </dsp:sp>
    <dsp:sp modelId="{2DEABF84-9225-4826-84AA-82F2A504A999}">
      <dsp:nvSpPr>
        <dsp:cNvPr id="0" name=""/>
        <dsp:cNvSpPr/>
      </dsp:nvSpPr>
      <dsp:spPr>
        <a:xfrm>
          <a:off x="9296385" y="395085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kern="1200" dirty="0"/>
            <a:t> </a:t>
          </a:r>
          <a:r>
            <a:rPr lang="es-CR" sz="2300" b="1" kern="1200" dirty="0">
              <a:solidFill>
                <a:schemeClr val="tx1"/>
              </a:solidFill>
            </a:rPr>
            <a:t>Actividades cocurriculares </a:t>
          </a:r>
        </a:p>
      </dsp:txBody>
      <dsp:txXfrm>
        <a:off x="9296385" y="3950856"/>
        <a:ext cx="1864909" cy="850025"/>
      </dsp:txXfrm>
    </dsp:sp>
    <dsp:sp modelId="{111D6A07-B2E0-4131-96A5-E8B81886274C}">
      <dsp:nvSpPr>
        <dsp:cNvPr id="0" name=""/>
        <dsp:cNvSpPr/>
      </dsp:nvSpPr>
      <dsp:spPr>
        <a:xfrm>
          <a:off x="11236207" y="3969965"/>
          <a:ext cx="926860" cy="92686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D8FE4-308C-44B2-BC58-615F1BEB8E6A}">
      <dsp:nvSpPr>
        <dsp:cNvPr id="0" name=""/>
        <dsp:cNvSpPr/>
      </dsp:nvSpPr>
      <dsp:spPr>
        <a:xfrm>
          <a:off x="7467" y="1385271"/>
          <a:ext cx="2648171" cy="29328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Dentro del aula.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Se debe ampliar y profundizar aprendizajes esperados e intereses.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No es dar más trabajo es profundizar. </a:t>
          </a:r>
        </a:p>
      </dsp:txBody>
      <dsp:txXfrm>
        <a:off x="69517" y="1447321"/>
        <a:ext cx="2524071" cy="2870815"/>
      </dsp:txXfrm>
    </dsp:sp>
    <dsp:sp modelId="{14D284DE-E9D8-4215-8276-4603358B22F2}">
      <dsp:nvSpPr>
        <dsp:cNvPr id="0" name=""/>
        <dsp:cNvSpPr/>
      </dsp:nvSpPr>
      <dsp:spPr>
        <a:xfrm>
          <a:off x="7467" y="384010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b="1" kern="1200" dirty="0">
              <a:solidFill>
                <a:schemeClr val="tx1"/>
              </a:solidFill>
            </a:rPr>
            <a:t>Enriquecimiento curricular </a:t>
          </a:r>
        </a:p>
      </dsp:txBody>
      <dsp:txXfrm>
        <a:off x="7467" y="3840106"/>
        <a:ext cx="1864909" cy="850025"/>
      </dsp:txXfrm>
    </dsp:sp>
    <dsp:sp modelId="{04966A43-52B8-48C9-9068-5E8ECE9027F2}">
      <dsp:nvSpPr>
        <dsp:cNvPr id="0" name=""/>
        <dsp:cNvSpPr/>
      </dsp:nvSpPr>
      <dsp:spPr>
        <a:xfrm>
          <a:off x="1947289" y="3975125"/>
          <a:ext cx="926860" cy="9268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F72A2-A517-4729-A706-841217545FDA}">
      <dsp:nvSpPr>
        <dsp:cNvPr id="0" name=""/>
        <dsp:cNvSpPr/>
      </dsp:nvSpPr>
      <dsp:spPr>
        <a:xfrm>
          <a:off x="3103773" y="1375540"/>
          <a:ext cx="2648171" cy="297178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Dentro del centro educativo, pero no siempre dentro del aula.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Son grupos de personas con mismos intereses y capacidades,  con distintas edades.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Ejemplo: clubes, olimpiadas. </a:t>
          </a:r>
        </a:p>
      </dsp:txBody>
      <dsp:txXfrm>
        <a:off x="3165823" y="1437590"/>
        <a:ext cx="2524071" cy="2909738"/>
      </dsp:txXfrm>
    </dsp:sp>
    <dsp:sp modelId="{9F59CC1C-D9D9-411C-8996-83EC8B53AE63}">
      <dsp:nvSpPr>
        <dsp:cNvPr id="0" name=""/>
        <dsp:cNvSpPr/>
      </dsp:nvSpPr>
      <dsp:spPr>
        <a:xfrm>
          <a:off x="3103773" y="3885155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Agrupamiento por capacidad</a:t>
          </a:r>
        </a:p>
      </dsp:txBody>
      <dsp:txXfrm>
        <a:off x="3103773" y="3885155"/>
        <a:ext cx="1864909" cy="850025"/>
      </dsp:txXfrm>
    </dsp:sp>
    <dsp:sp modelId="{3E794E9E-B172-4019-9C1D-B7FFDDD21BD2}">
      <dsp:nvSpPr>
        <dsp:cNvPr id="0" name=""/>
        <dsp:cNvSpPr/>
      </dsp:nvSpPr>
      <dsp:spPr>
        <a:xfrm>
          <a:off x="5043595" y="3984856"/>
          <a:ext cx="926860" cy="92686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3BE6E-6F07-4AF1-B392-C03FD2B430AA}">
      <dsp:nvSpPr>
        <dsp:cNvPr id="0" name=""/>
        <dsp:cNvSpPr/>
      </dsp:nvSpPr>
      <dsp:spPr>
        <a:xfrm>
          <a:off x="6200079" y="1403334"/>
          <a:ext cx="2648171" cy="28606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A lo interno de la sección.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Grupos homogéneos (habilidades similares) heterogéneos (habilidades distintas).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Proceso de aprendizaje compartido.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R" sz="1500" kern="1200" dirty="0"/>
        </a:p>
      </dsp:txBody>
      <dsp:txXfrm>
        <a:off x="6262129" y="1465384"/>
        <a:ext cx="2524071" cy="2798563"/>
      </dsp:txXfrm>
    </dsp:sp>
    <dsp:sp modelId="{74413592-C6DE-455D-88C9-6D1020C80F85}">
      <dsp:nvSpPr>
        <dsp:cNvPr id="0" name=""/>
        <dsp:cNvSpPr/>
      </dsp:nvSpPr>
      <dsp:spPr>
        <a:xfrm>
          <a:off x="6198463" y="3863414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Trabajo colaborativo</a:t>
          </a:r>
        </a:p>
      </dsp:txBody>
      <dsp:txXfrm>
        <a:off x="6198463" y="3863414"/>
        <a:ext cx="1864909" cy="850025"/>
      </dsp:txXfrm>
    </dsp:sp>
    <dsp:sp modelId="{B2CF0E27-B487-4263-84C2-A53A7DFFB2DF}">
      <dsp:nvSpPr>
        <dsp:cNvPr id="0" name=""/>
        <dsp:cNvSpPr/>
      </dsp:nvSpPr>
      <dsp:spPr>
        <a:xfrm>
          <a:off x="8109074" y="4018726"/>
          <a:ext cx="926860" cy="9268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B16BB-F7BD-4E90-B4AF-87A1AC5B1AF8}">
      <dsp:nvSpPr>
        <dsp:cNvPr id="0" name=""/>
        <dsp:cNvSpPr/>
      </dsp:nvSpPr>
      <dsp:spPr>
        <a:xfrm>
          <a:off x="9296385" y="1390431"/>
          <a:ext cx="2648171" cy="29122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Fuera del centro educativo, alianzas eternas.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Experto disciplinar permite el desarrollo de habilidades y capacidades.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Coordinación con las familias, organizaciones y centro educativo. </a:t>
          </a:r>
        </a:p>
      </dsp:txBody>
      <dsp:txXfrm>
        <a:off x="9358435" y="1452481"/>
        <a:ext cx="2524071" cy="2850177"/>
      </dsp:txXfrm>
    </dsp:sp>
    <dsp:sp modelId="{2DEABF84-9225-4826-84AA-82F2A504A999}">
      <dsp:nvSpPr>
        <dsp:cNvPr id="0" name=""/>
        <dsp:cNvSpPr/>
      </dsp:nvSpPr>
      <dsp:spPr>
        <a:xfrm>
          <a:off x="9296385" y="395085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kern="1200" dirty="0"/>
            <a:t> </a:t>
          </a:r>
          <a:r>
            <a:rPr lang="es-CR" sz="2300" b="1" kern="1200" dirty="0">
              <a:solidFill>
                <a:schemeClr val="tx1"/>
              </a:solidFill>
            </a:rPr>
            <a:t>Actividades cocurriculares </a:t>
          </a:r>
        </a:p>
      </dsp:txBody>
      <dsp:txXfrm>
        <a:off x="9296385" y="3950856"/>
        <a:ext cx="1864909" cy="850025"/>
      </dsp:txXfrm>
    </dsp:sp>
    <dsp:sp modelId="{111D6A07-B2E0-4131-96A5-E8B81886274C}">
      <dsp:nvSpPr>
        <dsp:cNvPr id="0" name=""/>
        <dsp:cNvSpPr/>
      </dsp:nvSpPr>
      <dsp:spPr>
        <a:xfrm>
          <a:off x="11236207" y="3969965"/>
          <a:ext cx="926860" cy="92686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D8FE4-308C-44B2-BC58-615F1BEB8E6A}">
      <dsp:nvSpPr>
        <dsp:cNvPr id="0" name=""/>
        <dsp:cNvSpPr/>
      </dsp:nvSpPr>
      <dsp:spPr>
        <a:xfrm>
          <a:off x="7467" y="1385271"/>
          <a:ext cx="2648171" cy="29328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Dentro del aula.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Se debe ampliar y profundizar aprendizajes esperados e intereses.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No es dar más trabajo es profundizar. </a:t>
          </a:r>
        </a:p>
      </dsp:txBody>
      <dsp:txXfrm>
        <a:off x="69517" y="1447321"/>
        <a:ext cx="2524071" cy="2870815"/>
      </dsp:txXfrm>
    </dsp:sp>
    <dsp:sp modelId="{14D284DE-E9D8-4215-8276-4603358B22F2}">
      <dsp:nvSpPr>
        <dsp:cNvPr id="0" name=""/>
        <dsp:cNvSpPr/>
      </dsp:nvSpPr>
      <dsp:spPr>
        <a:xfrm>
          <a:off x="7467" y="384010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b="1" kern="1200" dirty="0">
              <a:solidFill>
                <a:schemeClr val="tx1"/>
              </a:solidFill>
            </a:rPr>
            <a:t>Enriquecimiento curricular </a:t>
          </a:r>
        </a:p>
      </dsp:txBody>
      <dsp:txXfrm>
        <a:off x="7467" y="3840106"/>
        <a:ext cx="1864909" cy="850025"/>
      </dsp:txXfrm>
    </dsp:sp>
    <dsp:sp modelId="{04966A43-52B8-48C9-9068-5E8ECE9027F2}">
      <dsp:nvSpPr>
        <dsp:cNvPr id="0" name=""/>
        <dsp:cNvSpPr/>
      </dsp:nvSpPr>
      <dsp:spPr>
        <a:xfrm>
          <a:off x="1947289" y="3975125"/>
          <a:ext cx="926860" cy="9268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F72A2-A517-4729-A706-841217545FDA}">
      <dsp:nvSpPr>
        <dsp:cNvPr id="0" name=""/>
        <dsp:cNvSpPr/>
      </dsp:nvSpPr>
      <dsp:spPr>
        <a:xfrm>
          <a:off x="3103773" y="1375540"/>
          <a:ext cx="2648171" cy="297178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Dentro del centro educativo, pero no siempre dentro del aula.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Son grupos de personas con mismos intereses y capacidades,  con distintas edades.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Ejemplo: clubes, olimpiadas. </a:t>
          </a:r>
        </a:p>
      </dsp:txBody>
      <dsp:txXfrm>
        <a:off x="3165823" y="1437590"/>
        <a:ext cx="2524071" cy="2909738"/>
      </dsp:txXfrm>
    </dsp:sp>
    <dsp:sp modelId="{9F59CC1C-D9D9-411C-8996-83EC8B53AE63}">
      <dsp:nvSpPr>
        <dsp:cNvPr id="0" name=""/>
        <dsp:cNvSpPr/>
      </dsp:nvSpPr>
      <dsp:spPr>
        <a:xfrm>
          <a:off x="3103773" y="3885155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Agrupamiento por capacidad</a:t>
          </a:r>
        </a:p>
      </dsp:txBody>
      <dsp:txXfrm>
        <a:off x="3103773" y="3885155"/>
        <a:ext cx="1864909" cy="850025"/>
      </dsp:txXfrm>
    </dsp:sp>
    <dsp:sp modelId="{3E794E9E-B172-4019-9C1D-B7FFDDD21BD2}">
      <dsp:nvSpPr>
        <dsp:cNvPr id="0" name=""/>
        <dsp:cNvSpPr/>
      </dsp:nvSpPr>
      <dsp:spPr>
        <a:xfrm>
          <a:off x="5043595" y="3984856"/>
          <a:ext cx="926860" cy="92686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3BE6E-6F07-4AF1-B392-C03FD2B430AA}">
      <dsp:nvSpPr>
        <dsp:cNvPr id="0" name=""/>
        <dsp:cNvSpPr/>
      </dsp:nvSpPr>
      <dsp:spPr>
        <a:xfrm>
          <a:off x="6200079" y="1403334"/>
          <a:ext cx="2648171" cy="28606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A lo interno de la sección.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Grupos homogéneos (habilidades similares) heterogéneos (habilidades distintas).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Proceso de aprendizaje compartido.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R" sz="1500" kern="1200" dirty="0"/>
        </a:p>
      </dsp:txBody>
      <dsp:txXfrm>
        <a:off x="6262129" y="1465384"/>
        <a:ext cx="2524071" cy="2798563"/>
      </dsp:txXfrm>
    </dsp:sp>
    <dsp:sp modelId="{74413592-C6DE-455D-88C9-6D1020C80F85}">
      <dsp:nvSpPr>
        <dsp:cNvPr id="0" name=""/>
        <dsp:cNvSpPr/>
      </dsp:nvSpPr>
      <dsp:spPr>
        <a:xfrm>
          <a:off x="6198463" y="3863414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Trabajo colaborativo</a:t>
          </a:r>
        </a:p>
      </dsp:txBody>
      <dsp:txXfrm>
        <a:off x="6198463" y="3863414"/>
        <a:ext cx="1864909" cy="850025"/>
      </dsp:txXfrm>
    </dsp:sp>
    <dsp:sp modelId="{B2CF0E27-B487-4263-84C2-A53A7DFFB2DF}">
      <dsp:nvSpPr>
        <dsp:cNvPr id="0" name=""/>
        <dsp:cNvSpPr/>
      </dsp:nvSpPr>
      <dsp:spPr>
        <a:xfrm>
          <a:off x="8109074" y="4018726"/>
          <a:ext cx="926860" cy="9268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B16BB-F7BD-4E90-B4AF-87A1AC5B1AF8}">
      <dsp:nvSpPr>
        <dsp:cNvPr id="0" name=""/>
        <dsp:cNvSpPr/>
      </dsp:nvSpPr>
      <dsp:spPr>
        <a:xfrm>
          <a:off x="9296385" y="1390431"/>
          <a:ext cx="2648171" cy="29122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Fuera del centro educativo, alianzas eternas.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Experto disciplinar permite el desarrollo de habilidades y capacidades.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Coordinación con las familias, organizaciones y centro educativo. </a:t>
          </a:r>
        </a:p>
      </dsp:txBody>
      <dsp:txXfrm>
        <a:off x="9358435" y="1452481"/>
        <a:ext cx="2524071" cy="2850177"/>
      </dsp:txXfrm>
    </dsp:sp>
    <dsp:sp modelId="{2DEABF84-9225-4826-84AA-82F2A504A999}">
      <dsp:nvSpPr>
        <dsp:cNvPr id="0" name=""/>
        <dsp:cNvSpPr/>
      </dsp:nvSpPr>
      <dsp:spPr>
        <a:xfrm>
          <a:off x="9296385" y="395085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kern="1200" dirty="0"/>
            <a:t> </a:t>
          </a:r>
          <a:r>
            <a:rPr lang="es-CR" sz="2300" b="1" kern="1200" dirty="0">
              <a:solidFill>
                <a:schemeClr val="tx1"/>
              </a:solidFill>
            </a:rPr>
            <a:t>Actividades cocurriculares </a:t>
          </a:r>
        </a:p>
      </dsp:txBody>
      <dsp:txXfrm>
        <a:off x="9296385" y="3950856"/>
        <a:ext cx="1864909" cy="850025"/>
      </dsp:txXfrm>
    </dsp:sp>
    <dsp:sp modelId="{111D6A07-B2E0-4131-96A5-E8B81886274C}">
      <dsp:nvSpPr>
        <dsp:cNvPr id="0" name=""/>
        <dsp:cNvSpPr/>
      </dsp:nvSpPr>
      <dsp:spPr>
        <a:xfrm>
          <a:off x="11236207" y="3969965"/>
          <a:ext cx="926860" cy="92686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3D8FE4-308C-44B2-BC58-615F1BEB8E6A}">
      <dsp:nvSpPr>
        <dsp:cNvPr id="0" name=""/>
        <dsp:cNvSpPr/>
      </dsp:nvSpPr>
      <dsp:spPr>
        <a:xfrm>
          <a:off x="7467" y="1385271"/>
          <a:ext cx="2648171" cy="2932865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Dentro del aula.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Se debe ampliar y profundizar aprendizajes esperados e intereses.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900" kern="1200" dirty="0"/>
            <a:t>No es dar más trabajo es profundizar. </a:t>
          </a:r>
        </a:p>
      </dsp:txBody>
      <dsp:txXfrm>
        <a:off x="69517" y="1447321"/>
        <a:ext cx="2524071" cy="2870815"/>
      </dsp:txXfrm>
    </dsp:sp>
    <dsp:sp modelId="{14D284DE-E9D8-4215-8276-4603358B22F2}">
      <dsp:nvSpPr>
        <dsp:cNvPr id="0" name=""/>
        <dsp:cNvSpPr/>
      </dsp:nvSpPr>
      <dsp:spPr>
        <a:xfrm>
          <a:off x="7467" y="384010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b="1" kern="1200" dirty="0">
              <a:solidFill>
                <a:schemeClr val="tx1"/>
              </a:solidFill>
            </a:rPr>
            <a:t>Enriquecimiento curricular </a:t>
          </a:r>
        </a:p>
      </dsp:txBody>
      <dsp:txXfrm>
        <a:off x="7467" y="3840106"/>
        <a:ext cx="1864909" cy="850025"/>
      </dsp:txXfrm>
    </dsp:sp>
    <dsp:sp modelId="{04966A43-52B8-48C9-9068-5E8ECE9027F2}">
      <dsp:nvSpPr>
        <dsp:cNvPr id="0" name=""/>
        <dsp:cNvSpPr/>
      </dsp:nvSpPr>
      <dsp:spPr>
        <a:xfrm>
          <a:off x="1947289" y="3975125"/>
          <a:ext cx="926860" cy="92686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F72A2-A517-4729-A706-841217545FDA}">
      <dsp:nvSpPr>
        <dsp:cNvPr id="0" name=""/>
        <dsp:cNvSpPr/>
      </dsp:nvSpPr>
      <dsp:spPr>
        <a:xfrm>
          <a:off x="3103773" y="1375540"/>
          <a:ext cx="2648171" cy="297178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Dentro del centro educativo, pero no siempre dentro del aula.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Son grupos de personas con mismos intereses y capacidades,  con distintas edades.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Ejemplo: clubes, olimpiadas. </a:t>
          </a:r>
        </a:p>
      </dsp:txBody>
      <dsp:txXfrm>
        <a:off x="3165823" y="1437590"/>
        <a:ext cx="2524071" cy="2909738"/>
      </dsp:txXfrm>
    </dsp:sp>
    <dsp:sp modelId="{9F59CC1C-D9D9-411C-8996-83EC8B53AE63}">
      <dsp:nvSpPr>
        <dsp:cNvPr id="0" name=""/>
        <dsp:cNvSpPr/>
      </dsp:nvSpPr>
      <dsp:spPr>
        <a:xfrm>
          <a:off x="3103773" y="3885155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Agrupamiento por capacidad</a:t>
          </a:r>
        </a:p>
      </dsp:txBody>
      <dsp:txXfrm>
        <a:off x="3103773" y="3885155"/>
        <a:ext cx="1864909" cy="850025"/>
      </dsp:txXfrm>
    </dsp:sp>
    <dsp:sp modelId="{3E794E9E-B172-4019-9C1D-B7FFDDD21BD2}">
      <dsp:nvSpPr>
        <dsp:cNvPr id="0" name=""/>
        <dsp:cNvSpPr/>
      </dsp:nvSpPr>
      <dsp:spPr>
        <a:xfrm>
          <a:off x="5043595" y="3984856"/>
          <a:ext cx="926860" cy="92686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03BE6E-6F07-4AF1-B392-C03FD2B430AA}">
      <dsp:nvSpPr>
        <dsp:cNvPr id="0" name=""/>
        <dsp:cNvSpPr/>
      </dsp:nvSpPr>
      <dsp:spPr>
        <a:xfrm>
          <a:off x="6200079" y="1403334"/>
          <a:ext cx="2648171" cy="286061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A lo interno de la sección.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Grupos homogéneos (habilidades similares) heterogéneos (habilidades distintas).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800" kern="1200" dirty="0"/>
            <a:t>Proceso de aprendizaje compartido.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R" sz="1500" kern="1200" dirty="0"/>
        </a:p>
      </dsp:txBody>
      <dsp:txXfrm>
        <a:off x="6262129" y="1465384"/>
        <a:ext cx="2524071" cy="2798563"/>
      </dsp:txXfrm>
    </dsp:sp>
    <dsp:sp modelId="{74413592-C6DE-455D-88C9-6D1020C80F85}">
      <dsp:nvSpPr>
        <dsp:cNvPr id="0" name=""/>
        <dsp:cNvSpPr/>
      </dsp:nvSpPr>
      <dsp:spPr>
        <a:xfrm>
          <a:off x="6198463" y="3863414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b="1" kern="1200" dirty="0">
              <a:solidFill>
                <a:schemeClr val="tx1"/>
              </a:solidFill>
            </a:rPr>
            <a:t>Trabajo colaborativo</a:t>
          </a:r>
        </a:p>
      </dsp:txBody>
      <dsp:txXfrm>
        <a:off x="6198463" y="3863414"/>
        <a:ext cx="1864909" cy="850025"/>
      </dsp:txXfrm>
    </dsp:sp>
    <dsp:sp modelId="{B2CF0E27-B487-4263-84C2-A53A7DFFB2DF}">
      <dsp:nvSpPr>
        <dsp:cNvPr id="0" name=""/>
        <dsp:cNvSpPr/>
      </dsp:nvSpPr>
      <dsp:spPr>
        <a:xfrm>
          <a:off x="8109074" y="4018726"/>
          <a:ext cx="926860" cy="92686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2B16BB-F7BD-4E90-B4AF-87A1AC5B1AF8}">
      <dsp:nvSpPr>
        <dsp:cNvPr id="0" name=""/>
        <dsp:cNvSpPr/>
      </dsp:nvSpPr>
      <dsp:spPr>
        <a:xfrm>
          <a:off x="9296385" y="1390431"/>
          <a:ext cx="2648171" cy="291222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64770" rIns="21590" bIns="2159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Fuera del centro educativo, alianzas eternas.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Experto disciplinar permite el desarrollo de habilidades y capacidades.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R" sz="1700" kern="1200" dirty="0"/>
            <a:t>Coordinación con las familias, organizaciones y centro educativo. </a:t>
          </a:r>
        </a:p>
      </dsp:txBody>
      <dsp:txXfrm>
        <a:off x="9358435" y="1452481"/>
        <a:ext cx="2524071" cy="2850177"/>
      </dsp:txXfrm>
    </dsp:sp>
    <dsp:sp modelId="{2DEABF84-9225-4826-84AA-82F2A504A999}">
      <dsp:nvSpPr>
        <dsp:cNvPr id="0" name=""/>
        <dsp:cNvSpPr/>
      </dsp:nvSpPr>
      <dsp:spPr>
        <a:xfrm>
          <a:off x="9296385" y="3950856"/>
          <a:ext cx="2648171" cy="85002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kern="1200" dirty="0"/>
            <a:t> </a:t>
          </a:r>
          <a:r>
            <a:rPr lang="es-CR" sz="2300" b="1" kern="1200" dirty="0">
              <a:solidFill>
                <a:schemeClr val="tx1"/>
              </a:solidFill>
            </a:rPr>
            <a:t>Actividades cocurriculares </a:t>
          </a:r>
        </a:p>
      </dsp:txBody>
      <dsp:txXfrm>
        <a:off x="9296385" y="3950856"/>
        <a:ext cx="1864909" cy="850025"/>
      </dsp:txXfrm>
    </dsp:sp>
    <dsp:sp modelId="{111D6A07-B2E0-4131-96A5-E8B81886274C}">
      <dsp:nvSpPr>
        <dsp:cNvPr id="0" name=""/>
        <dsp:cNvSpPr/>
      </dsp:nvSpPr>
      <dsp:spPr>
        <a:xfrm>
          <a:off x="11236207" y="3969965"/>
          <a:ext cx="926860" cy="92686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BD3BFA-D65F-4792-BA12-62D7E7C9AF51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6A27571-A86F-414C-BE0D-04FF13EE16EE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3507203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98FF58-690A-4A79-A580-2E8B915C4E79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C9B845-F190-46B2-92AE-0CB76EB36C9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81487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f6381231df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6" name="Google Shape;936;gf6381231df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869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6915DC-F309-48A0-AB0E-70EBFBDEE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81090"/>
            <a:ext cx="9144000" cy="1348655"/>
          </a:xfrm>
          <a:prstGeom prst="rect">
            <a:avLst/>
          </a:prstGeom>
        </p:spPr>
        <p:txBody>
          <a:bodyPr anchor="b"/>
          <a:lstStyle>
            <a:lvl1pPr algn="ctr">
              <a:defRPr sz="3600">
                <a:solidFill>
                  <a:srgbClr val="0095D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61BC6E-DFD6-4CCE-B582-57A876020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67547"/>
            <a:ext cx="9144000" cy="22513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76607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23819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8619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918994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49295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01418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10950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bg>
      <p:bgPr>
        <a:gradFill flip="none" rotWithShape="1">
          <a:gsLst>
            <a:gs pos="81000">
              <a:schemeClr val="bg1">
                <a:lumMod val="95000"/>
              </a:schemeClr>
            </a:gs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2"/>
            <a:ext cx="6705600" cy="711081"/>
          </a:xfrm>
        </p:spPr>
        <p:txBody>
          <a:bodyPr>
            <a:noAutofit/>
          </a:bodyPr>
          <a:lstStyle>
            <a:lvl1pPr>
              <a:defRPr sz="35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4E2B0-FEF2-4C8F-90A4-46C9D72643E3}" type="datetime1">
              <a:rPr lang="en-US" smtClean="0"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SlideModel.com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0000" y="6356354"/>
            <a:ext cx="762001" cy="365125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0" tIns="91440" rIns="0" bIns="91440" numCol="1" anchor="ctr" anchorCtr="1" compatLnSpc="1">
            <a:prstTxWarp prst="textNoShape">
              <a:avLst/>
            </a:prstTxWarp>
          </a:bodyPr>
          <a:lstStyle>
            <a:lvl1pPr algn="r">
              <a:defRPr lang="en-US" sz="1400" kern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6E69268-9C8B-4EBF-A9EE-DC5DC2D48DC3}" type="slidenum">
              <a:rPr lang="es-UY" smtClean="0"/>
              <a:pPr/>
              <a:t>‹Nº›</a:t>
            </a:fld>
            <a:endParaRPr lang="es-UY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480301" y="362139"/>
            <a:ext cx="4114800" cy="533400"/>
          </a:xfrm>
        </p:spPr>
        <p:txBody>
          <a:bodyPr anchor="ctr">
            <a:noAutofit/>
          </a:bodyPr>
          <a:lstStyle>
            <a:lvl1pPr marL="0" indent="0" algn="r">
              <a:buNone/>
              <a:defRPr sz="1999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Breadcrumb 1 &gt; Breadcrumb 2</a:t>
            </a:r>
            <a:endParaRPr lang="es-UY" dirty="0"/>
          </a:p>
        </p:txBody>
      </p:sp>
    </p:spTree>
    <p:extLst>
      <p:ext uri="{BB962C8B-B14F-4D97-AF65-F5344CB8AC3E}">
        <p14:creationId xmlns:p14="http://schemas.microsoft.com/office/powerpoint/2010/main" val="184142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03498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33023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9171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5B6AC-4E51-4326-874C-1B8BA19C5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5563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FCB935-0ECD-4417-81B4-0EA866328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2364"/>
            <a:ext cx="10515600" cy="3616037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348939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215021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40762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75080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8134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07714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794848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634529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412435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938590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50896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36B83B-6D4F-4CF0-AA3A-86F8F2384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37648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FF9B0C3-EC85-4E3F-A068-AB73A55D2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252373"/>
            <a:ext cx="5181600" cy="4351339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R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DEAF7C-E71F-4F09-B196-C1BC0219A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3" y="2252373"/>
            <a:ext cx="5181600" cy="4351339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101840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282171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6209578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101200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938855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63374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07109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677933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172084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087008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accent3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327637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1599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6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77183" y="2262133"/>
            <a:ext cx="4984400" cy="1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477183" y="4049833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0113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960000" y="290616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7837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189233" y="4176233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200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315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196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60000" y="458869"/>
            <a:ext cx="102720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006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4429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96767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5681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6711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616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728505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9514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0495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9600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/>
          </p:nvPr>
        </p:nvSpPr>
        <p:spPr>
          <a:xfrm>
            <a:off x="45384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84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45384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8116800" y="23237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8116800" y="15328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8116800" y="31057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9600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9600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960000" y="54916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45384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45384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7"/>
          </p:nvPr>
        </p:nvSpPr>
        <p:spPr>
          <a:xfrm>
            <a:off x="4538400" y="54916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8"/>
          </p:nvPr>
        </p:nvSpPr>
        <p:spPr>
          <a:xfrm>
            <a:off x="8116800" y="47095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9" hasCustomPrompt="1"/>
          </p:nvPr>
        </p:nvSpPr>
        <p:spPr>
          <a:xfrm>
            <a:off x="8116800" y="39186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20"/>
          </p:nvPr>
        </p:nvSpPr>
        <p:spPr>
          <a:xfrm>
            <a:off x="8116800" y="54916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2916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053367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109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subTitle" idx="1"/>
          </p:nvPr>
        </p:nvSpPr>
        <p:spPr>
          <a:xfrm>
            <a:off x="960000" y="1616700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3769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5439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960000" y="3231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9600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2"/>
          </p:nvPr>
        </p:nvSpPr>
        <p:spPr>
          <a:xfrm>
            <a:off x="4538400" y="3231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3"/>
          </p:nvPr>
        </p:nvSpPr>
        <p:spPr>
          <a:xfrm>
            <a:off x="45384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title" idx="4"/>
          </p:nvPr>
        </p:nvSpPr>
        <p:spPr>
          <a:xfrm>
            <a:off x="8116800" y="3231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5"/>
          </p:nvPr>
        </p:nvSpPr>
        <p:spPr>
          <a:xfrm>
            <a:off x="81168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05073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960000" y="3231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1"/>
          </p:nvPr>
        </p:nvSpPr>
        <p:spPr>
          <a:xfrm>
            <a:off x="9600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2"/>
          </p:nvPr>
        </p:nvSpPr>
        <p:spPr>
          <a:xfrm>
            <a:off x="4538400" y="3231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3"/>
          </p:nvPr>
        </p:nvSpPr>
        <p:spPr>
          <a:xfrm>
            <a:off x="45384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4"/>
          </p:nvPr>
        </p:nvSpPr>
        <p:spPr>
          <a:xfrm>
            <a:off x="8116800" y="32310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5"/>
          </p:nvPr>
        </p:nvSpPr>
        <p:spPr>
          <a:xfrm>
            <a:off x="8116800" y="40131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4258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1594484" y="2243800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1"/>
          </p:nvPr>
        </p:nvSpPr>
        <p:spPr>
          <a:xfrm>
            <a:off x="1594484" y="30258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/>
          </p:nvPr>
        </p:nvSpPr>
        <p:spPr>
          <a:xfrm>
            <a:off x="6774724" y="2243800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3"/>
          </p:nvPr>
        </p:nvSpPr>
        <p:spPr>
          <a:xfrm>
            <a:off x="6774724" y="30258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4"/>
          </p:nvPr>
        </p:nvSpPr>
        <p:spPr>
          <a:xfrm>
            <a:off x="1594484" y="4155000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ubTitle" idx="5"/>
          </p:nvPr>
        </p:nvSpPr>
        <p:spPr>
          <a:xfrm>
            <a:off x="1594484" y="49370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6"/>
          </p:nvPr>
        </p:nvSpPr>
        <p:spPr>
          <a:xfrm>
            <a:off x="6774724" y="4155000"/>
            <a:ext cx="382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6774724" y="4937033"/>
            <a:ext cx="3822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6723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96000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2"/>
          </p:nvPr>
        </p:nvSpPr>
        <p:spPr>
          <a:xfrm>
            <a:off x="4559025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3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4"/>
          </p:nvPr>
        </p:nvSpPr>
        <p:spPr>
          <a:xfrm>
            <a:off x="96000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5"/>
          </p:nvPr>
        </p:nvSpPr>
        <p:spPr>
          <a:xfrm>
            <a:off x="96000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6"/>
          </p:nvPr>
        </p:nvSpPr>
        <p:spPr>
          <a:xfrm>
            <a:off x="4559025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7"/>
          </p:nvPr>
        </p:nvSpPr>
        <p:spPr>
          <a:xfrm>
            <a:off x="4559025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8"/>
          </p:nvPr>
        </p:nvSpPr>
        <p:spPr>
          <a:xfrm>
            <a:off x="8158060" y="2243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ubTitle" idx="9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title" idx="13"/>
          </p:nvPr>
        </p:nvSpPr>
        <p:spPr>
          <a:xfrm>
            <a:off x="8158060" y="41550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subTitle" idx="14"/>
          </p:nvPr>
        </p:nvSpPr>
        <p:spPr>
          <a:xfrm>
            <a:off x="8158060" y="4937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338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352673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 hasCustomPrompt="1"/>
          </p:nvPr>
        </p:nvSpPr>
        <p:spPr>
          <a:xfrm>
            <a:off x="1712000" y="720000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1"/>
          </p:nvPr>
        </p:nvSpPr>
        <p:spPr>
          <a:xfrm>
            <a:off x="1712000" y="166136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title" idx="2" hasCustomPrompt="1"/>
          </p:nvPr>
        </p:nvSpPr>
        <p:spPr>
          <a:xfrm>
            <a:off x="1712000" y="2661517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3"/>
          </p:nvPr>
        </p:nvSpPr>
        <p:spPr>
          <a:xfrm>
            <a:off x="1712000" y="3602884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title" idx="4" hasCustomPrompt="1"/>
          </p:nvPr>
        </p:nvSpPr>
        <p:spPr>
          <a:xfrm>
            <a:off x="1712000" y="4603051"/>
            <a:ext cx="8768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18" name="Google Shape;118;p21"/>
          <p:cNvSpPr txBox="1">
            <a:spLocks noGrp="1"/>
          </p:cNvSpPr>
          <p:nvPr>
            <p:ph type="subTitle" idx="5"/>
          </p:nvPr>
        </p:nvSpPr>
        <p:spPr>
          <a:xfrm>
            <a:off x="1712000" y="5544417"/>
            <a:ext cx="8768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26936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24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8405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416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56521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4765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AD60-5314-43A0-AE6D-3069C60D6F4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B16F5-AA34-4CFE-A834-9A3FEC76B5CA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53120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FF35D7-C6C1-4F30-9F24-68198AF54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97551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090BE81-62F9-46A6-9B93-A2FDEFFB2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9236" b="74372"/>
          <a:stretch/>
        </p:blipFill>
        <p:spPr>
          <a:xfrm>
            <a:off x="0" y="0"/>
            <a:ext cx="12192000" cy="11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20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6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2670F-BD2B-4D9C-B008-0C8443F27A9A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5B427-3263-4D5E-AD12-62EAFA04D31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74407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C1B62-B7CD-4016-B1FB-115F82AFDFD5}" type="datetimeFigureOut">
              <a:rPr lang="es-CR" smtClean="0"/>
              <a:t>26/8/2024</a:t>
            </a:fld>
            <a:endParaRPr lang="es-C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036A9-3554-4766-AF3E-B7D0DE618739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864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Fira Sans Extra Condensed SemiBold"/>
              <a:buNone/>
              <a:defRPr sz="2500">
                <a:solidFill>
                  <a:schemeClr val="dk1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●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Char char="○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"/>
              <a:buChar char="■"/>
              <a:defRPr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3958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aniamor.org/Publication/detail/101/capsula-4%3A-rutinas-de-pensamiento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aniamor.org/Publication/detail/102/capsula-3%3A-mesas-de-trabajo-colaborativo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s.educaplay.com/recursos-educativos/11485269-estrategias_medicacion_dua.html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es/resource/29193408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mailto:eduprimerainfancia@mep.go.cr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42C86E9D-89BE-4552-B61E-F7746606AD68}"/>
              </a:ext>
            </a:extLst>
          </p:cNvPr>
          <p:cNvSpPr txBox="1"/>
          <p:nvPr/>
        </p:nvSpPr>
        <p:spPr>
          <a:xfrm>
            <a:off x="546295" y="2316182"/>
            <a:ext cx="110994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Ejemplos </a:t>
            </a:r>
            <a:r>
              <a:rPr lang="es-CR" sz="60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de f</a:t>
            </a:r>
            <a:r>
              <a:rPr lang="es-CR" sz="66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lexibilidad curricular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4000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Departamento de Educación de la Primera Infancia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CR" sz="4000" dirty="0">
              <a:solidFill>
                <a:schemeClr val="accent5">
                  <a:lumMod val="75000"/>
                </a:schemeClr>
              </a:solidFill>
              <a:latin typeface="Calibri" panose="020F050202020403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R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2024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38F71C45-0AC7-0F7B-3D86-8181F45C0397}"/>
              </a:ext>
            </a:extLst>
          </p:cNvPr>
          <p:cNvSpPr/>
          <p:nvPr/>
        </p:nvSpPr>
        <p:spPr>
          <a:xfrm>
            <a:off x="762000" y="571500"/>
            <a:ext cx="6705600" cy="914619"/>
          </a:xfrm>
          <a:custGeom>
            <a:avLst/>
            <a:gdLst/>
            <a:ahLst/>
            <a:cxnLst/>
            <a:rect l="l" t="t" r="r" b="b"/>
            <a:pathLst>
              <a:path w="7804190" h="1086083">
                <a:moveTo>
                  <a:pt x="0" y="0"/>
                </a:moveTo>
                <a:lnTo>
                  <a:pt x="7804190" y="0"/>
                </a:lnTo>
                <a:lnTo>
                  <a:pt x="7804190" y="1086083"/>
                </a:lnTo>
                <a:lnTo>
                  <a:pt x="0" y="1086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2319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E710004-6C68-FA0E-AC6C-3BEFC0AC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117749"/>
            <a:ext cx="10377166" cy="657616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6D5304-78C8-40FB-BFF7-8F8069C0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7132"/>
            <a:ext cx="1685757" cy="2953914"/>
          </a:xfrm>
          <a:prstGeom prst="rect">
            <a:avLst/>
          </a:prstGeom>
        </p:spPr>
      </p:pic>
      <p:sp>
        <p:nvSpPr>
          <p:cNvPr id="4" name="Flecha: hacia la izquierda 5">
            <a:extLst>
              <a:ext uri="{FF2B5EF4-FFF2-40B4-BE49-F238E27FC236}">
                <a16:creationId xmlns:a16="http://schemas.microsoft.com/office/drawing/2014/main" id="{A2DB4E4A-B3AD-1846-80A6-1E12719877A1}"/>
              </a:ext>
            </a:extLst>
          </p:cNvPr>
          <p:cNvSpPr/>
          <p:nvPr/>
        </p:nvSpPr>
        <p:spPr>
          <a:xfrm rot="10800000">
            <a:off x="1589076" y="3208407"/>
            <a:ext cx="775159" cy="394848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7797147" y="2734089"/>
            <a:ext cx="321092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R" sz="1600" dirty="0"/>
              <a:t>Dibujan junto a sus familiares, siluetas de cada persona que integra su grupo familiar, luego conversan sobre los sueños que tienen de manera individual o colectiva y plasman dibujos o palabras que representen esos sueños en sus siluetas soñadoras. Posteriormente, tienen la oportunidad de contar lo que aprendieron de esta experiencia a sus compañeras y compañeros, de manera que abstraen datos significativos como los integrantes de su grupo familiar, sus sueños, recursos, entre otros.</a:t>
            </a:r>
          </a:p>
        </p:txBody>
      </p:sp>
      <p:sp>
        <p:nvSpPr>
          <p:cNvPr id="8" name="Elipse 7"/>
          <p:cNvSpPr/>
          <p:nvPr/>
        </p:nvSpPr>
        <p:spPr>
          <a:xfrm>
            <a:off x="8860564" y="3860552"/>
            <a:ext cx="2776250" cy="234884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R" sz="1200" b="1" dirty="0">
                <a:solidFill>
                  <a:sysClr val="windowText" lastClr="000000"/>
                </a:solidFill>
              </a:rPr>
              <a:t>Investiga a través de diferentes fuentes ¿Qué es un árbol genealógico y construye el propio, a partir de diversas técnicas gráfico plásticas, para presentar el producto de su investigación.</a:t>
            </a:r>
          </a:p>
        </p:txBody>
      </p:sp>
      <p:pic>
        <p:nvPicPr>
          <p:cNvPr id="9" name="Picture 2" descr="https://i.pinimg.com/564x/75/a3/00/75a300652f2e5d045334f1297a3f5f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415" y="3646582"/>
            <a:ext cx="2302321" cy="269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3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0238CF0-4323-8D51-0957-FE0A101D8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667" y="37507"/>
            <a:ext cx="9824400" cy="622586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06D5304-78C8-40FB-BFF7-8F8069C0F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3" y="1152550"/>
            <a:ext cx="1685757" cy="2953914"/>
          </a:xfrm>
          <a:prstGeom prst="rect">
            <a:avLst/>
          </a:prstGeom>
        </p:spPr>
      </p:pic>
      <p:sp>
        <p:nvSpPr>
          <p:cNvPr id="4" name="Flecha: hacia la izquierda 5">
            <a:extLst>
              <a:ext uri="{FF2B5EF4-FFF2-40B4-BE49-F238E27FC236}">
                <a16:creationId xmlns:a16="http://schemas.microsoft.com/office/drawing/2014/main" id="{A2DB4E4A-B3AD-1846-80A6-1E12719877A1}"/>
              </a:ext>
            </a:extLst>
          </p:cNvPr>
          <p:cNvSpPr/>
          <p:nvPr/>
        </p:nvSpPr>
        <p:spPr>
          <a:xfrm rot="10800000">
            <a:off x="1742591" y="3295865"/>
            <a:ext cx="775159" cy="394848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7579171" y="2473904"/>
            <a:ext cx="3132372" cy="36933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R" sz="1300" dirty="0"/>
              <a:t>Se disfrazan para representar las funciones que realizan las personas de su grupo familiar, utilizando materiales abiertos (ej. retazos de tela, sombreros, collares, anteojos cartulina, pinturas), imaginación, creatividad y la colaboración de sus compañeras y compañeros. Cuando tienen sus disfraces listos, participan en un espacio de juego espontáneo en el que vivencian el cuido y afecto que pueden generar y recibir, a través de cada función. Por último, elaboran tarjetas de agradecimiento dirigidas a sus familiares, en las que expresan su gratitud por las labores que realizan, como les cuidan y el bienestar que generan para sus familias.</a:t>
            </a:r>
          </a:p>
          <a:p>
            <a:endParaRPr lang="es-CR" sz="1300" dirty="0"/>
          </a:p>
          <a:p>
            <a:endParaRPr lang="es-CR" sz="1300" dirty="0"/>
          </a:p>
        </p:txBody>
      </p:sp>
      <p:sp>
        <p:nvSpPr>
          <p:cNvPr id="8" name="Elipse 7"/>
          <p:cNvSpPr/>
          <p:nvPr/>
        </p:nvSpPr>
        <p:spPr>
          <a:xfrm>
            <a:off x="8206128" y="3225956"/>
            <a:ext cx="2776250" cy="234884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R" sz="1200" b="1" dirty="0">
                <a:solidFill>
                  <a:sysClr val="windowText" lastClr="000000"/>
                </a:solidFill>
              </a:rPr>
              <a:t>Colabora con ideas sobre cómo utilizar diferentes elementos para disfrazarse.  </a:t>
            </a:r>
          </a:p>
          <a:p>
            <a:pPr algn="ctr"/>
            <a:r>
              <a:rPr lang="es-CR" sz="1200" b="1" dirty="0">
                <a:solidFill>
                  <a:sysClr val="windowText" lastClr="000000"/>
                </a:solidFill>
              </a:rPr>
              <a:t>Colabora con diferentes ideas de cómo representar acciones de cuidado y afecto.                            </a:t>
            </a:r>
          </a:p>
          <a:p>
            <a:pPr algn="ctr"/>
            <a:r>
              <a:rPr lang="es-CR" sz="1200" b="1" dirty="0">
                <a:solidFill>
                  <a:sysClr val="windowText" lastClr="000000"/>
                </a:solidFill>
              </a:rPr>
              <a:t>Colabora con ideas y técnicas para elaborar tarjetas.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581" y="3284979"/>
            <a:ext cx="3434730" cy="228982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698" y="6205649"/>
            <a:ext cx="10474961" cy="510300"/>
          </a:xfrm>
          <a:prstGeom prst="rect">
            <a:avLst/>
          </a:prstGeom>
        </p:spPr>
      </p:pic>
      <p:sp>
        <p:nvSpPr>
          <p:cNvPr id="11" name="Flecha: hacia la izquierda 5">
            <a:extLst>
              <a:ext uri="{FF2B5EF4-FFF2-40B4-BE49-F238E27FC236}">
                <a16:creationId xmlns:a16="http://schemas.microsoft.com/office/drawing/2014/main" id="{A2DB4E4A-B3AD-1846-80A6-1E12719877A1}"/>
              </a:ext>
            </a:extLst>
          </p:cNvPr>
          <p:cNvSpPr/>
          <p:nvPr/>
        </p:nvSpPr>
        <p:spPr>
          <a:xfrm rot="10800000">
            <a:off x="259507" y="6263375"/>
            <a:ext cx="775159" cy="394848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225163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8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564" y="113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R" sz="4000" b="1" dirty="0">
                <a:solidFill>
                  <a:schemeClr val="accent5">
                    <a:lumMod val="75000"/>
                  </a:schemeClr>
                </a:solidFill>
              </a:rPr>
              <a:t>Estrategias de flexibilización curricular 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115910" y="746975"/>
          <a:ext cx="12170535" cy="628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: hacia la izquierda 5">
            <a:extLst>
              <a:ext uri="{FF2B5EF4-FFF2-40B4-BE49-F238E27FC236}">
                <a16:creationId xmlns:a16="http://schemas.microsoft.com/office/drawing/2014/main" id="{A18833FA-4389-4843-816A-24C105E2A248}"/>
              </a:ext>
            </a:extLst>
          </p:cNvPr>
          <p:cNvSpPr/>
          <p:nvPr/>
        </p:nvSpPr>
        <p:spPr>
          <a:xfrm rot="16200000">
            <a:off x="4076752" y="1413349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2149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EF540A-71DD-43FF-B29D-31DDDF79A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83" y="1302727"/>
            <a:ext cx="2748597" cy="4252546"/>
          </a:xfrm>
          <a:prstGeom prst="rect">
            <a:avLst/>
          </a:prstGeom>
        </p:spPr>
      </p:pic>
      <p:pic>
        <p:nvPicPr>
          <p:cNvPr id="5" name="Imagen 4">
            <a:hlinkClick r:id="rId3" tooltip="Cápsula Rutinas de pensamiento"/>
            <a:extLst>
              <a:ext uri="{FF2B5EF4-FFF2-40B4-BE49-F238E27FC236}">
                <a16:creationId xmlns:a16="http://schemas.microsoft.com/office/drawing/2014/main" id="{5427237B-08C7-4E0D-8F3E-88BAC54D4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17" y="124216"/>
            <a:ext cx="4767801" cy="6733784"/>
          </a:xfrm>
          <a:prstGeom prst="rect">
            <a:avLst/>
          </a:prstGeom>
        </p:spPr>
      </p:pic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F814B029-A6ED-4ACD-948F-586ED685432A}"/>
              </a:ext>
            </a:extLst>
          </p:cNvPr>
          <p:cNvSpPr/>
          <p:nvPr/>
        </p:nvSpPr>
        <p:spPr>
          <a:xfrm rot="10800000">
            <a:off x="3282901" y="3491108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424307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564" y="113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R" sz="4000" b="1" dirty="0">
                <a:solidFill>
                  <a:schemeClr val="accent5">
                    <a:lumMod val="75000"/>
                  </a:schemeClr>
                </a:solidFill>
              </a:rPr>
              <a:t>Estrategias de flexibilización curricular 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115910" y="746975"/>
          <a:ext cx="12170535" cy="628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: hacia la izquierda 5">
            <a:extLst>
              <a:ext uri="{FF2B5EF4-FFF2-40B4-BE49-F238E27FC236}">
                <a16:creationId xmlns:a16="http://schemas.microsoft.com/office/drawing/2014/main" id="{A18833FA-4389-4843-816A-24C105E2A248}"/>
              </a:ext>
            </a:extLst>
          </p:cNvPr>
          <p:cNvSpPr/>
          <p:nvPr/>
        </p:nvSpPr>
        <p:spPr>
          <a:xfrm rot="16200000">
            <a:off x="7185712" y="1413349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24846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FE2C5D7-7525-4BA9-912C-195EBAC7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49" y="1090310"/>
            <a:ext cx="2922710" cy="4801595"/>
          </a:xfrm>
          <a:prstGeom prst="rect">
            <a:avLst/>
          </a:prstGeom>
        </p:spPr>
      </p:pic>
      <p:sp>
        <p:nvSpPr>
          <p:cNvPr id="4" name="Flecha: hacia la izquierda 3">
            <a:extLst>
              <a:ext uri="{FF2B5EF4-FFF2-40B4-BE49-F238E27FC236}">
                <a16:creationId xmlns:a16="http://schemas.microsoft.com/office/drawing/2014/main" id="{0A90C50D-0010-4092-A14D-B6B218651D08}"/>
              </a:ext>
            </a:extLst>
          </p:cNvPr>
          <p:cNvSpPr/>
          <p:nvPr/>
        </p:nvSpPr>
        <p:spPr>
          <a:xfrm rot="10800000">
            <a:off x="3282901" y="3491108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  <p:pic>
        <p:nvPicPr>
          <p:cNvPr id="1026" name="Picture 2">
            <a:hlinkClick r:id="rId3" tooltip="Cápsula Mesas de trabajo colaborativo"/>
            <a:extLst>
              <a:ext uri="{FF2B5EF4-FFF2-40B4-BE49-F238E27FC236}">
                <a16:creationId xmlns:a16="http://schemas.microsoft.com/office/drawing/2014/main" id="{7175ED5D-BE23-F73D-9B3D-7A687C97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46" y="791450"/>
            <a:ext cx="7045354" cy="539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5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564" y="113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R" sz="4000" b="1" dirty="0">
                <a:solidFill>
                  <a:schemeClr val="accent5">
                    <a:lumMod val="75000"/>
                  </a:schemeClr>
                </a:solidFill>
              </a:rPr>
              <a:t>Estrategias de flexibilización curricular 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</p:nvPr>
        </p:nvGraphicFramePr>
        <p:xfrm>
          <a:off x="115910" y="746975"/>
          <a:ext cx="12170535" cy="628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: hacia la izquierda 5">
            <a:extLst>
              <a:ext uri="{FF2B5EF4-FFF2-40B4-BE49-F238E27FC236}">
                <a16:creationId xmlns:a16="http://schemas.microsoft.com/office/drawing/2014/main" id="{A18833FA-4389-4843-816A-24C105E2A248}"/>
              </a:ext>
            </a:extLst>
          </p:cNvPr>
          <p:cNvSpPr/>
          <p:nvPr/>
        </p:nvSpPr>
        <p:spPr>
          <a:xfrm rot="16200000">
            <a:off x="10238401" y="1413349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12190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2626435-4556-4771-B28B-6A27D8447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6" y="1649692"/>
            <a:ext cx="2931206" cy="4684320"/>
          </a:xfrm>
          <a:prstGeom prst="rect">
            <a:avLst/>
          </a:prstGeom>
        </p:spPr>
      </p:pic>
      <p:sp>
        <p:nvSpPr>
          <p:cNvPr id="4" name="Flecha: hacia la izquierda 3">
            <a:extLst>
              <a:ext uri="{FF2B5EF4-FFF2-40B4-BE49-F238E27FC236}">
                <a16:creationId xmlns:a16="http://schemas.microsoft.com/office/drawing/2014/main" id="{5ED8CCFD-889D-48AE-A6AE-3E91F660B94B}"/>
              </a:ext>
            </a:extLst>
          </p:cNvPr>
          <p:cNvSpPr/>
          <p:nvPr/>
        </p:nvSpPr>
        <p:spPr>
          <a:xfrm rot="10800000">
            <a:off x="2222151" y="4197471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  <p:pic>
        <p:nvPicPr>
          <p:cNvPr id="2" name="Imagen 5">
            <a:extLst>
              <a:ext uri="{FF2B5EF4-FFF2-40B4-BE49-F238E27FC236}">
                <a16:creationId xmlns:a16="http://schemas.microsoft.com/office/drawing/2014/main" id="{ADD483AF-09A6-4B6E-9A4F-12FD3C524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4507" y="1769534"/>
            <a:ext cx="2743200" cy="2082800"/>
          </a:xfrm>
          <a:prstGeom prst="rect">
            <a:avLst/>
          </a:prstGeom>
        </p:spPr>
      </p:pic>
      <p:pic>
        <p:nvPicPr>
          <p:cNvPr id="6" name="Imagen 6" descr="Imagen que contiene persona, hombre, parado, joven&#10;&#10;Descripción generada automáticamente">
            <a:extLst>
              <a:ext uri="{FF2B5EF4-FFF2-40B4-BE49-F238E27FC236}">
                <a16:creationId xmlns:a16="http://schemas.microsoft.com/office/drawing/2014/main" id="{40AC9EB9-2419-42F2-A3B0-B2FF5BFA7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887" y="1770019"/>
            <a:ext cx="2634343" cy="2081831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816EE078-7D59-4E18-8D85-676E2A692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507" y="4161582"/>
            <a:ext cx="2743200" cy="2245659"/>
          </a:xfrm>
          <a:prstGeom prst="rect">
            <a:avLst/>
          </a:prstGeom>
        </p:spPr>
      </p:pic>
      <p:pic>
        <p:nvPicPr>
          <p:cNvPr id="8" name="Imagen 8" descr="Imagen que contiene persona, niño, tabla, cumpleaños&#10;&#10;Descripción generada automáticamente">
            <a:extLst>
              <a:ext uri="{FF2B5EF4-FFF2-40B4-BE49-F238E27FC236}">
                <a16:creationId xmlns:a16="http://schemas.microsoft.com/office/drawing/2014/main" id="{FD056EA4-5ADF-4A45-B312-FB1F66998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412" y="4157193"/>
            <a:ext cx="2743200" cy="2230244"/>
          </a:xfrm>
          <a:prstGeom prst="rect">
            <a:avLst/>
          </a:prstGeom>
        </p:spPr>
      </p:pic>
      <p:pic>
        <p:nvPicPr>
          <p:cNvPr id="9" name="Imagen 9" descr="Imagen que contiene persona, tabla, niño, computadora&#10;&#10;Descripción generada automáticamente">
            <a:extLst>
              <a:ext uri="{FF2B5EF4-FFF2-40B4-BE49-F238E27FC236}">
                <a16:creationId xmlns:a16="http://schemas.microsoft.com/office/drawing/2014/main" id="{752332F5-2B92-41F8-89C6-CDBDBDC8D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8412" y="1775376"/>
            <a:ext cx="2743200" cy="2071118"/>
          </a:xfrm>
          <a:prstGeom prst="rect">
            <a:avLst/>
          </a:prstGeom>
        </p:spPr>
      </p:pic>
      <p:pic>
        <p:nvPicPr>
          <p:cNvPr id="10" name="Imagen 10">
            <a:extLst>
              <a:ext uri="{FF2B5EF4-FFF2-40B4-BE49-F238E27FC236}">
                <a16:creationId xmlns:a16="http://schemas.microsoft.com/office/drawing/2014/main" id="{DF171403-957A-44D9-8241-64FBCA187D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2126" y="4243615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2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Eva González Monge. 19 de octubre">
            <a:hlinkClick r:id="" action="ppaction://media"/>
            <a:extLst>
              <a:ext uri="{FF2B5EF4-FFF2-40B4-BE49-F238E27FC236}">
                <a16:creationId xmlns:a16="http://schemas.microsoft.com/office/drawing/2014/main" id="{5646299D-D972-4D89-A406-557AD46DBB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4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43"/>
          <p:cNvSpPr txBox="1">
            <a:spLocks noGrp="1"/>
          </p:cNvSpPr>
          <p:nvPr>
            <p:ph type="title"/>
          </p:nvPr>
        </p:nvSpPr>
        <p:spPr>
          <a:xfrm>
            <a:off x="960000" y="458869"/>
            <a:ext cx="10272000" cy="67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s-ES" sz="3333" dirty="0">
                <a:solidFill>
                  <a:srgbClr val="2E75B6"/>
                </a:solidFill>
              </a:rPr>
              <a:t>Otros recursos que pueden utilizar</a:t>
            </a:r>
          </a:p>
        </p:txBody>
      </p:sp>
      <p:grpSp>
        <p:nvGrpSpPr>
          <p:cNvPr id="939" name="Google Shape;939;p43"/>
          <p:cNvGrpSpPr/>
          <p:nvPr/>
        </p:nvGrpSpPr>
        <p:grpSpPr>
          <a:xfrm>
            <a:off x="10032963" y="2079692"/>
            <a:ext cx="477799" cy="473957"/>
            <a:chOff x="-33676975" y="2275050"/>
            <a:chExt cx="295375" cy="293000"/>
          </a:xfrm>
        </p:grpSpPr>
        <p:sp>
          <p:nvSpPr>
            <p:cNvPr id="940" name="Google Shape;940;p43"/>
            <p:cNvSpPr/>
            <p:nvPr/>
          </p:nvSpPr>
          <p:spPr>
            <a:xfrm>
              <a:off x="-33502125" y="2309700"/>
              <a:ext cx="52800" cy="67750"/>
            </a:xfrm>
            <a:custGeom>
              <a:avLst/>
              <a:gdLst/>
              <a:ahLst/>
              <a:cxnLst/>
              <a:rect l="l" t="t" r="r" b="b"/>
              <a:pathLst>
                <a:path w="2112" h="2710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229"/>
                    <a:pt x="158" y="1387"/>
                    <a:pt x="379" y="1387"/>
                  </a:cubicBezTo>
                  <a:cubicBezTo>
                    <a:pt x="568" y="1387"/>
                    <a:pt x="725" y="1229"/>
                    <a:pt x="725" y="1040"/>
                  </a:cubicBezTo>
                  <a:cubicBezTo>
                    <a:pt x="725" y="820"/>
                    <a:pt x="883" y="662"/>
                    <a:pt x="1072" y="662"/>
                  </a:cubicBezTo>
                  <a:cubicBezTo>
                    <a:pt x="1261" y="662"/>
                    <a:pt x="1450" y="820"/>
                    <a:pt x="1450" y="1040"/>
                  </a:cubicBezTo>
                  <a:cubicBezTo>
                    <a:pt x="1450" y="1198"/>
                    <a:pt x="1355" y="1292"/>
                    <a:pt x="1198" y="1355"/>
                  </a:cubicBezTo>
                  <a:cubicBezTo>
                    <a:pt x="914" y="1418"/>
                    <a:pt x="725" y="1702"/>
                    <a:pt x="725" y="1985"/>
                  </a:cubicBezTo>
                  <a:lnTo>
                    <a:pt x="725" y="2363"/>
                  </a:lnTo>
                  <a:cubicBezTo>
                    <a:pt x="725" y="2552"/>
                    <a:pt x="883" y="2710"/>
                    <a:pt x="1072" y="2710"/>
                  </a:cubicBezTo>
                  <a:cubicBezTo>
                    <a:pt x="1292" y="2710"/>
                    <a:pt x="1450" y="2552"/>
                    <a:pt x="1450" y="2363"/>
                  </a:cubicBezTo>
                  <a:lnTo>
                    <a:pt x="1450" y="1985"/>
                  </a:lnTo>
                  <a:cubicBezTo>
                    <a:pt x="1828" y="1828"/>
                    <a:pt x="2111" y="1418"/>
                    <a:pt x="2111" y="977"/>
                  </a:cubicBez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3"/>
            <p:cNvSpPr/>
            <p:nvPr/>
          </p:nvSpPr>
          <p:spPr>
            <a:xfrm>
              <a:off x="-33484800" y="23955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62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3"/>
            <p:cNvSpPr/>
            <p:nvPr/>
          </p:nvSpPr>
          <p:spPr>
            <a:xfrm>
              <a:off x="-33676975" y="2275050"/>
              <a:ext cx="295375" cy="293000"/>
            </a:xfrm>
            <a:custGeom>
              <a:avLst/>
              <a:gdLst/>
              <a:ahLst/>
              <a:cxnLst/>
              <a:rect l="l" t="t" r="r" b="b"/>
              <a:pathLst>
                <a:path w="11815" h="11720" extrusionOk="0">
                  <a:moveTo>
                    <a:pt x="8034" y="725"/>
                  </a:moveTo>
                  <a:cubicBezTo>
                    <a:pt x="9735" y="725"/>
                    <a:pt x="11090" y="2080"/>
                    <a:pt x="11090" y="3781"/>
                  </a:cubicBezTo>
                  <a:cubicBezTo>
                    <a:pt x="11090" y="5482"/>
                    <a:pt x="9735" y="6868"/>
                    <a:pt x="8034" y="6868"/>
                  </a:cubicBezTo>
                  <a:cubicBezTo>
                    <a:pt x="6333" y="6868"/>
                    <a:pt x="4947" y="5482"/>
                    <a:pt x="4947" y="3781"/>
                  </a:cubicBezTo>
                  <a:cubicBezTo>
                    <a:pt x="4947" y="2080"/>
                    <a:pt x="6333" y="725"/>
                    <a:pt x="8034" y="725"/>
                  </a:cubicBezTo>
                  <a:close/>
                  <a:moveTo>
                    <a:pt x="5104" y="6207"/>
                  </a:moveTo>
                  <a:cubicBezTo>
                    <a:pt x="5262" y="6364"/>
                    <a:pt x="5419" y="6553"/>
                    <a:pt x="5577" y="6679"/>
                  </a:cubicBezTo>
                  <a:lnTo>
                    <a:pt x="5325" y="6931"/>
                  </a:lnTo>
                  <a:cubicBezTo>
                    <a:pt x="5262" y="6994"/>
                    <a:pt x="5167" y="7026"/>
                    <a:pt x="5077" y="7026"/>
                  </a:cubicBezTo>
                  <a:cubicBezTo>
                    <a:pt x="4986" y="7026"/>
                    <a:pt x="4899" y="6994"/>
                    <a:pt x="4852" y="6931"/>
                  </a:cubicBezTo>
                  <a:cubicBezTo>
                    <a:pt x="4726" y="6805"/>
                    <a:pt x="4726" y="6585"/>
                    <a:pt x="4852" y="6459"/>
                  </a:cubicBezTo>
                  <a:lnTo>
                    <a:pt x="5104" y="6207"/>
                  </a:lnTo>
                  <a:close/>
                  <a:moveTo>
                    <a:pt x="3104" y="8380"/>
                  </a:moveTo>
                  <a:cubicBezTo>
                    <a:pt x="3190" y="8380"/>
                    <a:pt x="3277" y="8412"/>
                    <a:pt x="3340" y="8475"/>
                  </a:cubicBezTo>
                  <a:cubicBezTo>
                    <a:pt x="3466" y="8601"/>
                    <a:pt x="3466" y="8822"/>
                    <a:pt x="3340" y="8948"/>
                  </a:cubicBezTo>
                  <a:lnTo>
                    <a:pt x="1387" y="10932"/>
                  </a:lnTo>
                  <a:cubicBezTo>
                    <a:pt x="1324" y="10980"/>
                    <a:pt x="1229" y="11003"/>
                    <a:pt x="1139" y="11003"/>
                  </a:cubicBezTo>
                  <a:cubicBezTo>
                    <a:pt x="1048" y="11003"/>
                    <a:pt x="961" y="10980"/>
                    <a:pt x="914" y="10932"/>
                  </a:cubicBezTo>
                  <a:cubicBezTo>
                    <a:pt x="788" y="10806"/>
                    <a:pt x="788" y="10554"/>
                    <a:pt x="914" y="10460"/>
                  </a:cubicBezTo>
                  <a:lnTo>
                    <a:pt x="2867" y="8475"/>
                  </a:lnTo>
                  <a:cubicBezTo>
                    <a:pt x="2930" y="8412"/>
                    <a:pt x="3017" y="8380"/>
                    <a:pt x="3104" y="8380"/>
                  </a:cubicBezTo>
                  <a:close/>
                  <a:moveTo>
                    <a:pt x="8034" y="0"/>
                  </a:moveTo>
                  <a:cubicBezTo>
                    <a:pt x="5955" y="0"/>
                    <a:pt x="4285" y="1701"/>
                    <a:pt x="4285" y="3749"/>
                  </a:cubicBezTo>
                  <a:cubicBezTo>
                    <a:pt x="4285" y="4411"/>
                    <a:pt x="4443" y="5041"/>
                    <a:pt x="4758" y="5608"/>
                  </a:cubicBezTo>
                  <a:lnTo>
                    <a:pt x="4380" y="5986"/>
                  </a:lnTo>
                  <a:cubicBezTo>
                    <a:pt x="4065" y="6301"/>
                    <a:pt x="3970" y="6774"/>
                    <a:pt x="4159" y="7183"/>
                  </a:cubicBezTo>
                  <a:lnTo>
                    <a:pt x="3529" y="7813"/>
                  </a:lnTo>
                  <a:cubicBezTo>
                    <a:pt x="3387" y="7743"/>
                    <a:pt x="3232" y="7707"/>
                    <a:pt x="3077" y="7707"/>
                  </a:cubicBezTo>
                  <a:cubicBezTo>
                    <a:pt x="2819" y="7707"/>
                    <a:pt x="2560" y="7806"/>
                    <a:pt x="2363" y="8002"/>
                  </a:cubicBezTo>
                  <a:lnTo>
                    <a:pt x="378" y="9987"/>
                  </a:lnTo>
                  <a:cubicBezTo>
                    <a:pt x="0" y="10365"/>
                    <a:pt x="0" y="11027"/>
                    <a:pt x="378" y="11436"/>
                  </a:cubicBezTo>
                  <a:cubicBezTo>
                    <a:pt x="583" y="11625"/>
                    <a:pt x="851" y="11720"/>
                    <a:pt x="1119" y="11720"/>
                  </a:cubicBezTo>
                  <a:cubicBezTo>
                    <a:pt x="1387" y="11720"/>
                    <a:pt x="1654" y="11625"/>
                    <a:pt x="1859" y="11436"/>
                  </a:cubicBezTo>
                  <a:lnTo>
                    <a:pt x="3813" y="9452"/>
                  </a:lnTo>
                  <a:cubicBezTo>
                    <a:pt x="4128" y="9137"/>
                    <a:pt x="4222" y="8664"/>
                    <a:pt x="4002" y="8286"/>
                  </a:cubicBezTo>
                  <a:lnTo>
                    <a:pt x="4632" y="7656"/>
                  </a:lnTo>
                  <a:cubicBezTo>
                    <a:pt x="4782" y="7725"/>
                    <a:pt x="4940" y="7761"/>
                    <a:pt x="5097" y="7761"/>
                  </a:cubicBezTo>
                  <a:cubicBezTo>
                    <a:pt x="5367" y="7761"/>
                    <a:pt x="5629" y="7655"/>
                    <a:pt x="5829" y="7435"/>
                  </a:cubicBezTo>
                  <a:lnTo>
                    <a:pt x="6207" y="7057"/>
                  </a:lnTo>
                  <a:cubicBezTo>
                    <a:pt x="6774" y="7372"/>
                    <a:pt x="7404" y="7530"/>
                    <a:pt x="8066" y="7530"/>
                  </a:cubicBezTo>
                  <a:cubicBezTo>
                    <a:pt x="10145" y="7530"/>
                    <a:pt x="11815" y="5829"/>
                    <a:pt x="11815" y="3781"/>
                  </a:cubicBezTo>
                  <a:cubicBezTo>
                    <a:pt x="11815" y="1733"/>
                    <a:pt x="10082" y="0"/>
                    <a:pt x="80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3" name="Google Shape;943;p43"/>
          <p:cNvSpPr/>
          <p:nvPr/>
        </p:nvSpPr>
        <p:spPr>
          <a:xfrm flipH="1">
            <a:off x="623251" y="1265567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4" name="Google Shape;944;p43"/>
          <p:cNvSpPr/>
          <p:nvPr/>
        </p:nvSpPr>
        <p:spPr>
          <a:xfrm>
            <a:off x="1323651" y="1434512"/>
            <a:ext cx="637200" cy="637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48" name="Google Shape;948;p43"/>
          <p:cNvSpPr/>
          <p:nvPr/>
        </p:nvSpPr>
        <p:spPr>
          <a:xfrm flipH="1">
            <a:off x="3594688" y="1265567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49" name="Google Shape;949;p43"/>
          <p:cNvSpPr/>
          <p:nvPr/>
        </p:nvSpPr>
        <p:spPr>
          <a:xfrm>
            <a:off x="4295088" y="1434512"/>
            <a:ext cx="637200" cy="6372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50" name="Google Shape;950;p43"/>
          <p:cNvSpPr/>
          <p:nvPr/>
        </p:nvSpPr>
        <p:spPr>
          <a:xfrm flipH="1">
            <a:off x="6566132" y="1265567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1" name="Google Shape;951;p43"/>
          <p:cNvSpPr/>
          <p:nvPr/>
        </p:nvSpPr>
        <p:spPr>
          <a:xfrm>
            <a:off x="7266532" y="1434512"/>
            <a:ext cx="637200" cy="6372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52" name="Google Shape;952;p43"/>
          <p:cNvSpPr/>
          <p:nvPr/>
        </p:nvSpPr>
        <p:spPr>
          <a:xfrm flipH="1">
            <a:off x="9544396" y="2691800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3" name="Google Shape;953;p43"/>
          <p:cNvSpPr/>
          <p:nvPr/>
        </p:nvSpPr>
        <p:spPr>
          <a:xfrm flipH="1">
            <a:off x="623251" y="4096349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4" name="Google Shape;954;p43"/>
          <p:cNvSpPr/>
          <p:nvPr/>
        </p:nvSpPr>
        <p:spPr>
          <a:xfrm>
            <a:off x="1323651" y="4265295"/>
            <a:ext cx="637200" cy="637200"/>
          </a:xfrm>
          <a:prstGeom prst="ellipse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55" name="Google Shape;955;p43"/>
          <p:cNvSpPr/>
          <p:nvPr/>
        </p:nvSpPr>
        <p:spPr>
          <a:xfrm flipH="1">
            <a:off x="3594688" y="4096349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6" name="Google Shape;956;p43"/>
          <p:cNvSpPr/>
          <p:nvPr/>
        </p:nvSpPr>
        <p:spPr>
          <a:xfrm>
            <a:off x="4295088" y="4265295"/>
            <a:ext cx="637200" cy="6372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57" name="Google Shape;957;p43"/>
          <p:cNvSpPr/>
          <p:nvPr/>
        </p:nvSpPr>
        <p:spPr>
          <a:xfrm flipH="1">
            <a:off x="6566132" y="4096349"/>
            <a:ext cx="2038000" cy="2216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3833" tIns="121900" rIns="243833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600" kern="0">
              <a:solidFill>
                <a:srgbClr val="19191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8" name="Google Shape;958;p43"/>
          <p:cNvSpPr/>
          <p:nvPr/>
        </p:nvSpPr>
        <p:spPr>
          <a:xfrm>
            <a:off x="7266532" y="4265295"/>
            <a:ext cx="637200" cy="6372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959" name="Google Shape;959;p43"/>
          <p:cNvCxnSpPr>
            <a:stCxn id="943" idx="1"/>
            <a:endCxn id="948" idx="3"/>
          </p:cNvCxnSpPr>
          <p:nvPr/>
        </p:nvCxnSpPr>
        <p:spPr>
          <a:xfrm>
            <a:off x="2661251" y="2373567"/>
            <a:ext cx="933600" cy="800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960" name="Google Shape;960;p43"/>
          <p:cNvCxnSpPr>
            <a:stCxn id="948" idx="1"/>
            <a:endCxn id="950" idx="3"/>
          </p:cNvCxnSpPr>
          <p:nvPr/>
        </p:nvCxnSpPr>
        <p:spPr>
          <a:xfrm>
            <a:off x="5632688" y="2373567"/>
            <a:ext cx="933600" cy="800"/>
          </a:xfrm>
          <a:prstGeom prst="curvedConnector3">
            <a:avLst>
              <a:gd name="adj1" fmla="val 49992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961" name="Google Shape;961;p43"/>
          <p:cNvCxnSpPr>
            <a:stCxn id="957" idx="3"/>
            <a:endCxn id="955" idx="1"/>
          </p:cNvCxnSpPr>
          <p:nvPr/>
        </p:nvCxnSpPr>
        <p:spPr>
          <a:xfrm flipH="1">
            <a:off x="5632532" y="5204349"/>
            <a:ext cx="933600" cy="800"/>
          </a:xfrm>
          <a:prstGeom prst="curvedConnector3">
            <a:avLst>
              <a:gd name="adj1" fmla="val 49992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962" name="Google Shape;962;p43"/>
          <p:cNvCxnSpPr>
            <a:stCxn id="955" idx="3"/>
            <a:endCxn id="953" idx="1"/>
          </p:cNvCxnSpPr>
          <p:nvPr/>
        </p:nvCxnSpPr>
        <p:spPr>
          <a:xfrm flipH="1">
            <a:off x="2661088" y="5204349"/>
            <a:ext cx="933600" cy="800"/>
          </a:xfrm>
          <a:prstGeom prst="curvedConnector3">
            <a:avLst>
              <a:gd name="adj1" fmla="val 49991"/>
            </a:avLst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970" name="Google Shape;970;p43"/>
          <p:cNvCxnSpPr>
            <a:endCxn id="952" idx="0"/>
          </p:cNvCxnSpPr>
          <p:nvPr/>
        </p:nvCxnSpPr>
        <p:spPr>
          <a:xfrm>
            <a:off x="8604196" y="2362200"/>
            <a:ext cx="1959200" cy="3296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stealth" w="med" len="med"/>
          </a:ln>
        </p:spPr>
      </p:cxnSp>
      <p:cxnSp>
        <p:nvCxnSpPr>
          <p:cNvPr id="971" name="Google Shape;971;p43"/>
          <p:cNvCxnSpPr>
            <a:stCxn id="957" idx="1"/>
            <a:endCxn id="952" idx="2"/>
          </p:cNvCxnSpPr>
          <p:nvPr/>
        </p:nvCxnSpPr>
        <p:spPr>
          <a:xfrm rot="10800000" flipH="1">
            <a:off x="8604132" y="4907949"/>
            <a:ext cx="1959200" cy="2964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stealth" w="med" len="med"/>
            <a:tailEnd type="none" w="med" len="med"/>
          </a:ln>
        </p:spPr>
      </p:cxnSp>
      <p:sp>
        <p:nvSpPr>
          <p:cNvPr id="974" name="Google Shape;974;p43"/>
          <p:cNvSpPr/>
          <p:nvPr/>
        </p:nvSpPr>
        <p:spPr>
          <a:xfrm flipH="1">
            <a:off x="609607" y="2236111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Comunicación empática </a:t>
            </a:r>
            <a:endParaRPr sz="21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77" name="Google Shape;977;p43"/>
          <p:cNvSpPr/>
          <p:nvPr/>
        </p:nvSpPr>
        <p:spPr>
          <a:xfrm flipH="1">
            <a:off x="3632109" y="2236111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Círculos democráticos</a:t>
            </a:r>
            <a:endParaRPr sz="21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0" name="Google Shape;980;p43"/>
          <p:cNvSpPr/>
          <p:nvPr/>
        </p:nvSpPr>
        <p:spPr>
          <a:xfrm flipH="1">
            <a:off x="6566132" y="2306639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2133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Mesas de trabajo colaborativo</a:t>
            </a:r>
            <a:endParaRPr lang="es-ES" sz="21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3" name="Google Shape;983;p43"/>
          <p:cNvSpPr/>
          <p:nvPr/>
        </p:nvSpPr>
        <p:spPr>
          <a:xfrm flipH="1">
            <a:off x="9544397" y="3662272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2133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Rutinas de pensamiento</a:t>
            </a:r>
            <a:endParaRPr lang="es-ES" sz="21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 flipH="1">
            <a:off x="636900" y="5066820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000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Documentación pedagógica</a:t>
            </a:r>
            <a:endParaRPr sz="2000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9" name="Google Shape;989;p43"/>
          <p:cNvSpPr/>
          <p:nvPr/>
        </p:nvSpPr>
        <p:spPr>
          <a:xfrm flipH="1">
            <a:off x="3601510" y="5066820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133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Presencia plena</a:t>
            </a:r>
            <a:endParaRPr sz="21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2" name="Google Shape;992;p43"/>
          <p:cNvSpPr/>
          <p:nvPr/>
        </p:nvSpPr>
        <p:spPr>
          <a:xfrm flipH="1">
            <a:off x="6566133" y="5066820"/>
            <a:ext cx="2038000" cy="47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s-ES" sz="2133" kern="0" dirty="0">
                <a:solidFill>
                  <a:srgbClr val="19191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Lectura dialogada</a:t>
            </a:r>
            <a:endParaRPr lang="es-ES" sz="2133" kern="0" dirty="0">
              <a:solidFill>
                <a:srgbClr val="19191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93" name="Google Shape;993;p43"/>
          <p:cNvSpPr/>
          <p:nvPr/>
        </p:nvSpPr>
        <p:spPr>
          <a:xfrm>
            <a:off x="10265749" y="2860745"/>
            <a:ext cx="637200" cy="6372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133" b="1" kern="0" dirty="0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994" name="Google Shape;994;p43"/>
          <p:cNvGrpSpPr/>
          <p:nvPr/>
        </p:nvGrpSpPr>
        <p:grpSpPr>
          <a:xfrm>
            <a:off x="10402079" y="2998540"/>
            <a:ext cx="364375" cy="361405"/>
            <a:chOff x="-33676975" y="2275050"/>
            <a:chExt cx="295375" cy="293000"/>
          </a:xfrm>
        </p:grpSpPr>
        <p:sp>
          <p:nvSpPr>
            <p:cNvPr id="995" name="Google Shape;995;p43"/>
            <p:cNvSpPr/>
            <p:nvPr/>
          </p:nvSpPr>
          <p:spPr>
            <a:xfrm>
              <a:off x="-33502125" y="2309700"/>
              <a:ext cx="52800" cy="67750"/>
            </a:xfrm>
            <a:custGeom>
              <a:avLst/>
              <a:gdLst/>
              <a:ahLst/>
              <a:cxnLst/>
              <a:rect l="l" t="t" r="r" b="b"/>
              <a:pathLst>
                <a:path w="2112" h="2710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229"/>
                    <a:pt x="158" y="1387"/>
                    <a:pt x="379" y="1387"/>
                  </a:cubicBezTo>
                  <a:cubicBezTo>
                    <a:pt x="568" y="1387"/>
                    <a:pt x="725" y="1229"/>
                    <a:pt x="725" y="1040"/>
                  </a:cubicBezTo>
                  <a:cubicBezTo>
                    <a:pt x="725" y="820"/>
                    <a:pt x="883" y="662"/>
                    <a:pt x="1072" y="662"/>
                  </a:cubicBezTo>
                  <a:cubicBezTo>
                    <a:pt x="1261" y="662"/>
                    <a:pt x="1450" y="820"/>
                    <a:pt x="1450" y="1040"/>
                  </a:cubicBezTo>
                  <a:cubicBezTo>
                    <a:pt x="1450" y="1198"/>
                    <a:pt x="1355" y="1292"/>
                    <a:pt x="1198" y="1355"/>
                  </a:cubicBezTo>
                  <a:cubicBezTo>
                    <a:pt x="914" y="1418"/>
                    <a:pt x="725" y="1702"/>
                    <a:pt x="725" y="1985"/>
                  </a:cubicBezTo>
                  <a:lnTo>
                    <a:pt x="725" y="2363"/>
                  </a:lnTo>
                  <a:cubicBezTo>
                    <a:pt x="725" y="2552"/>
                    <a:pt x="883" y="2710"/>
                    <a:pt x="1072" y="2710"/>
                  </a:cubicBezTo>
                  <a:cubicBezTo>
                    <a:pt x="1292" y="2710"/>
                    <a:pt x="1450" y="2552"/>
                    <a:pt x="1450" y="2363"/>
                  </a:cubicBezTo>
                  <a:lnTo>
                    <a:pt x="1450" y="1985"/>
                  </a:lnTo>
                  <a:cubicBezTo>
                    <a:pt x="1828" y="1828"/>
                    <a:pt x="2111" y="1418"/>
                    <a:pt x="2111" y="977"/>
                  </a:cubicBez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3"/>
            <p:cNvSpPr/>
            <p:nvPr/>
          </p:nvSpPr>
          <p:spPr>
            <a:xfrm>
              <a:off x="-33484800" y="23955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62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3"/>
            <p:cNvSpPr/>
            <p:nvPr/>
          </p:nvSpPr>
          <p:spPr>
            <a:xfrm>
              <a:off x="-33676975" y="2275050"/>
              <a:ext cx="295375" cy="293000"/>
            </a:xfrm>
            <a:custGeom>
              <a:avLst/>
              <a:gdLst/>
              <a:ahLst/>
              <a:cxnLst/>
              <a:rect l="l" t="t" r="r" b="b"/>
              <a:pathLst>
                <a:path w="11815" h="11720" extrusionOk="0">
                  <a:moveTo>
                    <a:pt x="8034" y="725"/>
                  </a:moveTo>
                  <a:cubicBezTo>
                    <a:pt x="9735" y="725"/>
                    <a:pt x="11090" y="2080"/>
                    <a:pt x="11090" y="3781"/>
                  </a:cubicBezTo>
                  <a:cubicBezTo>
                    <a:pt x="11090" y="5482"/>
                    <a:pt x="9735" y="6868"/>
                    <a:pt x="8034" y="6868"/>
                  </a:cubicBezTo>
                  <a:cubicBezTo>
                    <a:pt x="6333" y="6868"/>
                    <a:pt x="4947" y="5482"/>
                    <a:pt x="4947" y="3781"/>
                  </a:cubicBezTo>
                  <a:cubicBezTo>
                    <a:pt x="4947" y="2080"/>
                    <a:pt x="6333" y="725"/>
                    <a:pt x="8034" y="725"/>
                  </a:cubicBezTo>
                  <a:close/>
                  <a:moveTo>
                    <a:pt x="5104" y="6207"/>
                  </a:moveTo>
                  <a:cubicBezTo>
                    <a:pt x="5262" y="6364"/>
                    <a:pt x="5419" y="6553"/>
                    <a:pt x="5577" y="6679"/>
                  </a:cubicBezTo>
                  <a:lnTo>
                    <a:pt x="5325" y="6931"/>
                  </a:lnTo>
                  <a:cubicBezTo>
                    <a:pt x="5262" y="6994"/>
                    <a:pt x="5167" y="7026"/>
                    <a:pt x="5077" y="7026"/>
                  </a:cubicBezTo>
                  <a:cubicBezTo>
                    <a:pt x="4986" y="7026"/>
                    <a:pt x="4899" y="6994"/>
                    <a:pt x="4852" y="6931"/>
                  </a:cubicBezTo>
                  <a:cubicBezTo>
                    <a:pt x="4726" y="6805"/>
                    <a:pt x="4726" y="6585"/>
                    <a:pt x="4852" y="6459"/>
                  </a:cubicBezTo>
                  <a:lnTo>
                    <a:pt x="5104" y="6207"/>
                  </a:lnTo>
                  <a:close/>
                  <a:moveTo>
                    <a:pt x="3104" y="8380"/>
                  </a:moveTo>
                  <a:cubicBezTo>
                    <a:pt x="3190" y="8380"/>
                    <a:pt x="3277" y="8412"/>
                    <a:pt x="3340" y="8475"/>
                  </a:cubicBezTo>
                  <a:cubicBezTo>
                    <a:pt x="3466" y="8601"/>
                    <a:pt x="3466" y="8822"/>
                    <a:pt x="3340" y="8948"/>
                  </a:cubicBezTo>
                  <a:lnTo>
                    <a:pt x="1387" y="10932"/>
                  </a:lnTo>
                  <a:cubicBezTo>
                    <a:pt x="1324" y="10980"/>
                    <a:pt x="1229" y="11003"/>
                    <a:pt x="1139" y="11003"/>
                  </a:cubicBezTo>
                  <a:cubicBezTo>
                    <a:pt x="1048" y="11003"/>
                    <a:pt x="961" y="10980"/>
                    <a:pt x="914" y="10932"/>
                  </a:cubicBezTo>
                  <a:cubicBezTo>
                    <a:pt x="788" y="10806"/>
                    <a:pt x="788" y="10554"/>
                    <a:pt x="914" y="10460"/>
                  </a:cubicBezTo>
                  <a:lnTo>
                    <a:pt x="2867" y="8475"/>
                  </a:lnTo>
                  <a:cubicBezTo>
                    <a:pt x="2930" y="8412"/>
                    <a:pt x="3017" y="8380"/>
                    <a:pt x="3104" y="8380"/>
                  </a:cubicBezTo>
                  <a:close/>
                  <a:moveTo>
                    <a:pt x="8034" y="0"/>
                  </a:moveTo>
                  <a:cubicBezTo>
                    <a:pt x="5955" y="0"/>
                    <a:pt x="4285" y="1701"/>
                    <a:pt x="4285" y="3749"/>
                  </a:cubicBezTo>
                  <a:cubicBezTo>
                    <a:pt x="4285" y="4411"/>
                    <a:pt x="4443" y="5041"/>
                    <a:pt x="4758" y="5608"/>
                  </a:cubicBezTo>
                  <a:lnTo>
                    <a:pt x="4380" y="5986"/>
                  </a:lnTo>
                  <a:cubicBezTo>
                    <a:pt x="4065" y="6301"/>
                    <a:pt x="3970" y="6774"/>
                    <a:pt x="4159" y="7183"/>
                  </a:cubicBezTo>
                  <a:lnTo>
                    <a:pt x="3529" y="7813"/>
                  </a:lnTo>
                  <a:cubicBezTo>
                    <a:pt x="3387" y="7743"/>
                    <a:pt x="3232" y="7707"/>
                    <a:pt x="3077" y="7707"/>
                  </a:cubicBezTo>
                  <a:cubicBezTo>
                    <a:pt x="2819" y="7707"/>
                    <a:pt x="2560" y="7806"/>
                    <a:pt x="2363" y="8002"/>
                  </a:cubicBezTo>
                  <a:lnTo>
                    <a:pt x="378" y="9987"/>
                  </a:lnTo>
                  <a:cubicBezTo>
                    <a:pt x="0" y="10365"/>
                    <a:pt x="0" y="11027"/>
                    <a:pt x="378" y="11436"/>
                  </a:cubicBezTo>
                  <a:cubicBezTo>
                    <a:pt x="583" y="11625"/>
                    <a:pt x="851" y="11720"/>
                    <a:pt x="1119" y="11720"/>
                  </a:cubicBezTo>
                  <a:cubicBezTo>
                    <a:pt x="1387" y="11720"/>
                    <a:pt x="1654" y="11625"/>
                    <a:pt x="1859" y="11436"/>
                  </a:cubicBezTo>
                  <a:lnTo>
                    <a:pt x="3813" y="9452"/>
                  </a:lnTo>
                  <a:cubicBezTo>
                    <a:pt x="4128" y="9137"/>
                    <a:pt x="4222" y="8664"/>
                    <a:pt x="4002" y="8286"/>
                  </a:cubicBezTo>
                  <a:lnTo>
                    <a:pt x="4632" y="7656"/>
                  </a:lnTo>
                  <a:cubicBezTo>
                    <a:pt x="4782" y="7725"/>
                    <a:pt x="4940" y="7761"/>
                    <a:pt x="5097" y="7761"/>
                  </a:cubicBezTo>
                  <a:cubicBezTo>
                    <a:pt x="5367" y="7761"/>
                    <a:pt x="5629" y="7655"/>
                    <a:pt x="5829" y="7435"/>
                  </a:cubicBezTo>
                  <a:lnTo>
                    <a:pt x="6207" y="7057"/>
                  </a:lnTo>
                  <a:cubicBezTo>
                    <a:pt x="6774" y="7372"/>
                    <a:pt x="7404" y="7530"/>
                    <a:pt x="8066" y="7530"/>
                  </a:cubicBezTo>
                  <a:cubicBezTo>
                    <a:pt x="10145" y="7530"/>
                    <a:pt x="11815" y="5829"/>
                    <a:pt x="11815" y="3781"/>
                  </a:cubicBezTo>
                  <a:cubicBezTo>
                    <a:pt x="11815" y="1733"/>
                    <a:pt x="10082" y="0"/>
                    <a:pt x="80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2AB053E1-847B-3947-9CE6-FF7EA720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892" y="516318"/>
            <a:ext cx="4609271" cy="56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Flecha izquierda y derecha 5">
            <a:extLst>
              <a:ext uri="{FF2B5EF4-FFF2-40B4-BE49-F238E27FC236}">
                <a16:creationId xmlns:a16="http://schemas.microsoft.com/office/drawing/2014/main" id="{EADB5992-87F7-524A-A23A-00A56884AE70}"/>
              </a:ext>
            </a:extLst>
          </p:cNvPr>
          <p:cNvSpPr/>
          <p:nvPr/>
        </p:nvSpPr>
        <p:spPr>
          <a:xfrm>
            <a:off x="5473501" y="3158763"/>
            <a:ext cx="1106584" cy="540471"/>
          </a:xfrm>
          <a:prstGeom prst="left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B053F9-5BF5-4DB6-9B74-EBC768357BC4}"/>
              </a:ext>
            </a:extLst>
          </p:cNvPr>
          <p:cNvSpPr txBox="1"/>
          <p:nvPr/>
        </p:nvSpPr>
        <p:spPr>
          <a:xfrm>
            <a:off x="5303109" y="5982205"/>
            <a:ext cx="13211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CR" dirty="0"/>
              <a:t>Vinculación </a:t>
            </a:r>
          </a:p>
        </p:txBody>
      </p:sp>
      <p:pic>
        <p:nvPicPr>
          <p:cNvPr id="3" name="Imagen 2" descr="Imagen que contiene cd&#10;&#10;Descripción generada automáticamente">
            <a:extLst>
              <a:ext uri="{FF2B5EF4-FFF2-40B4-BE49-F238E27FC236}">
                <a16:creationId xmlns:a16="http://schemas.microsoft.com/office/drawing/2014/main" id="{9BE7872A-B0B2-C84A-BC0D-573007CFA8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7" y="596999"/>
            <a:ext cx="4376728" cy="566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44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93B1926-B758-4AB7-AD10-71F0ADD5AE44}"/>
              </a:ext>
            </a:extLst>
          </p:cNvPr>
          <p:cNvSpPr/>
          <p:nvPr/>
        </p:nvSpPr>
        <p:spPr>
          <a:xfrm>
            <a:off x="1012874" y="1814732"/>
            <a:ext cx="5190978" cy="461420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F25EC9-99B8-46B8-B054-0A9071356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5" y="1974188"/>
            <a:ext cx="4891605" cy="4280155"/>
          </a:xfrm>
          <a:prstGeom prst="rect">
            <a:avLst/>
          </a:prstGeom>
        </p:spPr>
      </p:pic>
      <p:sp>
        <p:nvSpPr>
          <p:cNvPr id="4" name="Flecha: cheurón 4">
            <a:extLst>
              <a:ext uri="{FF2B5EF4-FFF2-40B4-BE49-F238E27FC236}">
                <a16:creationId xmlns:a16="http://schemas.microsoft.com/office/drawing/2014/main" id="{3BB57B60-63D9-48A9-A4AE-67D6E0882778}"/>
              </a:ext>
            </a:extLst>
          </p:cNvPr>
          <p:cNvSpPr/>
          <p:nvPr/>
        </p:nvSpPr>
        <p:spPr>
          <a:xfrm>
            <a:off x="4402317" y="603657"/>
            <a:ext cx="6506313" cy="1028628"/>
          </a:xfrm>
          <a:prstGeom prst="chevron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s-CR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Nexa Bold" charset="0"/>
                <a:cs typeface="Nexa Bold" charset="0"/>
              </a:rPr>
              <a:t>EVALUACIÓN DE LOS APRENDIZAJES</a:t>
            </a:r>
          </a:p>
        </p:txBody>
      </p:sp>
      <p:sp>
        <p:nvSpPr>
          <p:cNvPr id="5" name="Flecha: pentágono 3">
            <a:extLst>
              <a:ext uri="{FF2B5EF4-FFF2-40B4-BE49-F238E27FC236}">
                <a16:creationId xmlns:a16="http://schemas.microsoft.com/office/drawing/2014/main" id="{254CFA26-8AA3-4D52-87E1-5E58D407E690}"/>
              </a:ext>
            </a:extLst>
          </p:cNvPr>
          <p:cNvSpPr/>
          <p:nvPr/>
        </p:nvSpPr>
        <p:spPr>
          <a:xfrm>
            <a:off x="0" y="603657"/>
            <a:ext cx="4789733" cy="1028628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lIns="576000" tIns="108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CR" sz="4200" dirty="0">
                <a:solidFill>
                  <a:srgbClr val="0070C0"/>
                </a:solidFill>
                <a:latin typeface="Century Gothic" panose="020B0502020202020204" pitchFamily="34" charset="0"/>
              </a:rPr>
              <a:t>SECCIÓN III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E48759A-36F4-4B7B-A741-2277CBC5AE1B}"/>
              </a:ext>
            </a:extLst>
          </p:cNvPr>
          <p:cNvSpPr txBox="1">
            <a:spLocks/>
          </p:cNvSpPr>
          <p:nvPr/>
        </p:nvSpPr>
        <p:spPr>
          <a:xfrm>
            <a:off x="7052210" y="2430699"/>
            <a:ext cx="4048928" cy="3048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s-CR" sz="2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La evaluación es un proceso continuo y permanente.</a:t>
            </a:r>
          </a:p>
          <a:p>
            <a:pPr lvl="0" defTabSz="457200"/>
            <a:r>
              <a:rPr lang="es-CR" sz="2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Cada plantilla de planeamiento trae como instrumento de evaluación la rúbrica correspondiente.</a:t>
            </a:r>
          </a:p>
        </p:txBody>
      </p:sp>
    </p:spTree>
    <p:extLst>
      <p:ext uri="{BB962C8B-B14F-4D97-AF65-F5344CB8AC3E}">
        <p14:creationId xmlns:p14="http://schemas.microsoft.com/office/powerpoint/2010/main" val="2553763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D93B1926-B758-4AB7-AD10-71F0ADD5AE44}"/>
              </a:ext>
            </a:extLst>
          </p:cNvPr>
          <p:cNvSpPr/>
          <p:nvPr/>
        </p:nvSpPr>
        <p:spPr>
          <a:xfrm>
            <a:off x="1012874" y="1814732"/>
            <a:ext cx="5190978" cy="461420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8F25EC9-99B8-46B8-B054-0A9071356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395" y="1974188"/>
            <a:ext cx="4891605" cy="4280155"/>
          </a:xfrm>
          <a:prstGeom prst="rect">
            <a:avLst/>
          </a:prstGeom>
        </p:spPr>
      </p:pic>
      <p:sp>
        <p:nvSpPr>
          <p:cNvPr id="4" name="Flecha: cheurón 4">
            <a:extLst>
              <a:ext uri="{FF2B5EF4-FFF2-40B4-BE49-F238E27FC236}">
                <a16:creationId xmlns:a16="http://schemas.microsoft.com/office/drawing/2014/main" id="{3BB57B60-63D9-48A9-A4AE-67D6E0882778}"/>
              </a:ext>
            </a:extLst>
          </p:cNvPr>
          <p:cNvSpPr/>
          <p:nvPr/>
        </p:nvSpPr>
        <p:spPr>
          <a:xfrm>
            <a:off x="4402317" y="603657"/>
            <a:ext cx="6506313" cy="1028628"/>
          </a:xfrm>
          <a:prstGeom prst="chevron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es-CR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  <a:ea typeface="Nexa Bold" charset="0"/>
                <a:cs typeface="Nexa Bold" charset="0"/>
              </a:rPr>
              <a:t>EVALUACIÓN DE LOS APRENDIZAJES</a:t>
            </a:r>
          </a:p>
        </p:txBody>
      </p:sp>
      <p:sp>
        <p:nvSpPr>
          <p:cNvPr id="5" name="Flecha: pentágono 3">
            <a:extLst>
              <a:ext uri="{FF2B5EF4-FFF2-40B4-BE49-F238E27FC236}">
                <a16:creationId xmlns:a16="http://schemas.microsoft.com/office/drawing/2014/main" id="{254CFA26-8AA3-4D52-87E1-5E58D407E690}"/>
              </a:ext>
            </a:extLst>
          </p:cNvPr>
          <p:cNvSpPr/>
          <p:nvPr/>
        </p:nvSpPr>
        <p:spPr>
          <a:xfrm>
            <a:off x="0" y="603657"/>
            <a:ext cx="4789733" cy="1028628"/>
          </a:xfrm>
          <a:prstGeom prst="homePlat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 lIns="576000" tIns="10800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CR" sz="4200" dirty="0">
                <a:solidFill>
                  <a:srgbClr val="0070C0"/>
                </a:solidFill>
                <a:latin typeface="Century Gothic" panose="020B0502020202020204" pitchFamily="34" charset="0"/>
              </a:rPr>
              <a:t>SECCIÓN III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D86BFA6-E690-476B-8A82-FD7F8F85A7E0}"/>
              </a:ext>
            </a:extLst>
          </p:cNvPr>
          <p:cNvSpPr txBox="1">
            <a:spLocks/>
          </p:cNvSpPr>
          <p:nvPr/>
        </p:nvSpPr>
        <p:spPr>
          <a:xfrm>
            <a:off x="7052210" y="2430699"/>
            <a:ext cx="4064967" cy="30480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/>
            <a:r>
              <a:rPr lang="es-CR" sz="2500" kern="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Durante el proceso es importante registrar información que apoye la identificación del nivel de desempeño: </a:t>
            </a:r>
            <a:r>
              <a:rPr lang="es-CR" sz="25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Arial" panose="020B0604020202020204" pitchFamily="34" charset="0"/>
              </a:rPr>
              <a:t>“inicial”, “intermedio” y “avanzado”. </a:t>
            </a:r>
            <a:endParaRPr lang="es-CR" sz="2500" kern="0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74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E8D7C79-C697-48FB-9547-31042DAE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65" y="129728"/>
            <a:ext cx="10624315" cy="6728272"/>
          </a:xfrm>
          <a:prstGeom prst="rect">
            <a:avLst/>
          </a:prstGeom>
        </p:spPr>
      </p:pic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1EE21767-685F-44D0-A298-4F33D41D0C49}"/>
              </a:ext>
            </a:extLst>
          </p:cNvPr>
          <p:cNvSpPr/>
          <p:nvPr/>
        </p:nvSpPr>
        <p:spPr>
          <a:xfrm rot="10800000">
            <a:off x="7885568" y="4371976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1770754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52D4A0-7252-4C8A-A6DC-F3AEB28AB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531" y="1722443"/>
            <a:ext cx="7483780" cy="390580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0B6B0C8-883B-41D8-85CE-9E96A1C8CD73}"/>
              </a:ext>
            </a:extLst>
          </p:cNvPr>
          <p:cNvSpPr txBox="1"/>
          <p:nvPr/>
        </p:nvSpPr>
        <p:spPr>
          <a:xfrm>
            <a:off x="2108184" y="1022698"/>
            <a:ext cx="7610475" cy="6052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buClr>
                <a:schemeClr val="dk1"/>
              </a:buClr>
              <a:buSzPts val="2500"/>
            </a:pPr>
            <a:r>
              <a:rPr lang="es-ES" sz="3333" dirty="0">
                <a:solidFill>
                  <a:srgbClr val="2E75B6"/>
                </a:solidFill>
                <a:latin typeface="Fira Sans Extra Condensed SemiBold"/>
                <a:sym typeface="Fira Sans Extra Condensed SemiBold"/>
              </a:rPr>
              <a:t>Juegos interactivos de cierre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14D492-4D8D-4A60-9DA3-6B8AC6A3FDE2}"/>
              </a:ext>
            </a:extLst>
          </p:cNvPr>
          <p:cNvSpPr txBox="1"/>
          <p:nvPr/>
        </p:nvSpPr>
        <p:spPr>
          <a:xfrm>
            <a:off x="1754838" y="5722760"/>
            <a:ext cx="8682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hlinkClick r:id="rId3"/>
              </a:rPr>
              <a:t>https://es.educaplay.com/recursos-educativos/11485269-estrategias_medicacion_dua.html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5891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BF7D72-3176-4FD7-8351-8D00EFEB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152525"/>
            <a:ext cx="8562975" cy="45529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0824311-02B0-4B02-98DF-901AF961E612}"/>
              </a:ext>
            </a:extLst>
          </p:cNvPr>
          <p:cNvSpPr txBox="1"/>
          <p:nvPr/>
        </p:nvSpPr>
        <p:spPr>
          <a:xfrm>
            <a:off x="3046827" y="5967316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hlinkClick r:id="rId3"/>
              </a:rPr>
              <a:t>https://wordwall.net/es/resource/29193408</a:t>
            </a:r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23999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1DF128-47DF-44C3-AB90-0EA34F4574BB}"/>
              </a:ext>
            </a:extLst>
          </p:cNvPr>
          <p:cNvSpPr txBox="1"/>
          <p:nvPr/>
        </p:nvSpPr>
        <p:spPr>
          <a:xfrm>
            <a:off x="1702191" y="1716258"/>
            <a:ext cx="8074855" cy="4000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2500"/>
            </a:pPr>
            <a:r>
              <a:rPr lang="es-CR" sz="5400" dirty="0">
                <a:solidFill>
                  <a:srgbClr val="2E75B6"/>
                </a:solidFill>
                <a:latin typeface="Fira Sans Extra Condensed SemiBold"/>
              </a:rPr>
              <a:t>¡Muchas gracias!</a:t>
            </a:r>
          </a:p>
          <a:p>
            <a:pPr algn="ctr">
              <a:buClr>
                <a:schemeClr val="dk1"/>
              </a:buClr>
              <a:buSzPts val="2500"/>
            </a:pPr>
            <a:endParaRPr lang="es-CR" sz="3333" dirty="0">
              <a:solidFill>
                <a:srgbClr val="2E75B6"/>
              </a:solidFill>
              <a:latin typeface="Fira Sans Extra Condensed SemiBold"/>
            </a:endParaRPr>
          </a:p>
          <a:p>
            <a:pPr algn="ctr">
              <a:buClr>
                <a:schemeClr val="dk1"/>
              </a:buClr>
              <a:buSzPts val="2500"/>
            </a:pPr>
            <a:r>
              <a:rPr lang="es-CR" sz="3333" dirty="0">
                <a:solidFill>
                  <a:srgbClr val="2E75B6"/>
                </a:solidFill>
                <a:latin typeface="Fira Sans Extra Condensed SemiBold"/>
              </a:rPr>
              <a:t>Para consultas:</a:t>
            </a:r>
          </a:p>
          <a:p>
            <a:pPr algn="ctr">
              <a:buClr>
                <a:schemeClr val="dk1"/>
              </a:buClr>
              <a:buSzPts val="2500"/>
            </a:pPr>
            <a:endParaRPr lang="es-CR" sz="3333" dirty="0">
              <a:solidFill>
                <a:srgbClr val="2E75B6"/>
              </a:solidFill>
              <a:latin typeface="Fira Sans Extra Condensed SemiBold"/>
            </a:endParaRPr>
          </a:p>
          <a:p>
            <a:pPr algn="ctr">
              <a:buClr>
                <a:schemeClr val="dk1"/>
              </a:buClr>
              <a:buSzPts val="2500"/>
            </a:pPr>
            <a:r>
              <a:rPr lang="es-ES" sz="3333" dirty="0">
                <a:solidFill>
                  <a:srgbClr val="2E75B6"/>
                </a:solidFill>
                <a:latin typeface="Fira Sans Extra Condensed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eduprimerainfancia@mep.go.cr</a:t>
            </a:r>
            <a:endParaRPr lang="es-ES" sz="3333" dirty="0">
              <a:solidFill>
                <a:srgbClr val="2E75B6"/>
              </a:solidFill>
              <a:latin typeface="Fira Sans Extra Condensed SemiBold"/>
            </a:endParaRPr>
          </a:p>
          <a:p>
            <a:pPr algn="ctr">
              <a:buClr>
                <a:schemeClr val="dk1"/>
              </a:buClr>
              <a:buSzPts val="2500"/>
            </a:pPr>
            <a:endParaRPr lang="es-ES" sz="3333" dirty="0">
              <a:solidFill>
                <a:srgbClr val="2E75B6"/>
              </a:solidFill>
              <a:latin typeface="Fira Sans Extra Condensed SemiBold"/>
            </a:endParaRPr>
          </a:p>
          <a:p>
            <a:pPr algn="ctr">
              <a:buClr>
                <a:schemeClr val="dk1"/>
              </a:buClr>
              <a:buSzPts val="2500"/>
            </a:pPr>
            <a:r>
              <a:rPr lang="es-ES" sz="3333" dirty="0">
                <a:solidFill>
                  <a:srgbClr val="2E75B6"/>
                </a:solidFill>
                <a:latin typeface="Fira Sans Extra Condensed SemiBold"/>
              </a:rPr>
              <a:t>Teléfono: 22567011, ext. 6292</a:t>
            </a:r>
          </a:p>
        </p:txBody>
      </p:sp>
    </p:spTree>
    <p:extLst>
      <p:ext uri="{BB962C8B-B14F-4D97-AF65-F5344CB8AC3E}">
        <p14:creationId xmlns:p14="http://schemas.microsoft.com/office/powerpoint/2010/main" val="410800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C0489E71-32C8-4172-9632-28C68E9283A9}"/>
              </a:ext>
            </a:extLst>
          </p:cNvPr>
          <p:cNvSpPr/>
          <p:nvPr/>
        </p:nvSpPr>
        <p:spPr>
          <a:xfrm>
            <a:off x="635003" y="2802357"/>
            <a:ext cx="4762933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933"/>
              </a:lnSpc>
            </a:pPr>
            <a:r>
              <a:rPr lang="es-CR" sz="4667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¿MEDIACIÓN PEDAGÓGICA?</a:t>
            </a:r>
            <a:endParaRPr lang="es-US" sz="4667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97C9A5BB-92E0-4F70-81E3-C0DD265E82BD}"/>
              </a:ext>
            </a:extLst>
          </p:cNvPr>
          <p:cNvGrpSpPr/>
          <p:nvPr/>
        </p:nvGrpSpPr>
        <p:grpSpPr>
          <a:xfrm>
            <a:off x="6396907" y="1629387"/>
            <a:ext cx="4899751" cy="3703066"/>
            <a:chOff x="4551153" y="664501"/>
            <a:chExt cx="3674813" cy="2777299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6AF02218-6133-4F2B-9372-C6492C407870}"/>
                </a:ext>
              </a:extLst>
            </p:cNvPr>
            <p:cNvSpPr/>
            <p:nvPr/>
          </p:nvSpPr>
          <p:spPr>
            <a:xfrm>
              <a:off x="4900886" y="664501"/>
              <a:ext cx="3325080" cy="2777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8804"/>
              <a:r>
                <a:rPr lang="es-ES" sz="2933" dirty="0">
                  <a:solidFill>
                    <a:schemeClr val="accent5">
                      <a:lumMod val="75000"/>
                    </a:schemeClr>
                  </a:solidFill>
                  <a:latin typeface="Century Gothic" panose="020B0502020202020204" pitchFamily="34" charset="0"/>
                </a:rPr>
                <a:t>Aquella intervención experimentada, intencionada y activa de la persona docente que vincula los estímulos y los alumnos para guiarlos en el aprendizaje. 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AD881232-DB36-4178-AC1A-683E1B2B6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1153" y="756779"/>
              <a:ext cx="277785" cy="24306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11692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78BA80D6-5A6C-484C-B069-1DEC22F9FBA4}"/>
              </a:ext>
            </a:extLst>
          </p:cNvPr>
          <p:cNvSpPr/>
          <p:nvPr/>
        </p:nvSpPr>
        <p:spPr>
          <a:xfrm>
            <a:off x="6446602" y="0"/>
            <a:ext cx="5745399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6FA8A4-E194-2C4D-A579-27D9BB6CEFA4}"/>
              </a:ext>
            </a:extLst>
          </p:cNvPr>
          <p:cNvSpPr/>
          <p:nvPr/>
        </p:nvSpPr>
        <p:spPr>
          <a:xfrm>
            <a:off x="8093763" y="706492"/>
            <a:ext cx="3454400" cy="4607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ctr" defTabSz="1218804">
              <a:buFont typeface="Arial" panose="020B0604020202020204" pitchFamily="34" charset="0"/>
              <a:buChar char="•"/>
            </a:pPr>
            <a:r>
              <a:rPr lang="es-CR" sz="2667" dirty="0">
                <a:solidFill>
                  <a:schemeClr val="bg1"/>
                </a:solidFill>
                <a:latin typeface="Century Gothic" panose="020B0502020202020204" pitchFamily="34" charset="0"/>
              </a:rPr>
              <a:t>Múltiples formas de implicación del aprendizaje.</a:t>
            </a:r>
          </a:p>
          <a:p>
            <a:pPr marL="457189" indent="-457189" algn="ctr" defTabSz="1218804">
              <a:buFont typeface="Arial" panose="020B0604020202020204" pitchFamily="34" charset="0"/>
              <a:buChar char="•"/>
            </a:pPr>
            <a:endParaRPr lang="es-CR" sz="2667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457189" algn="ctr" defTabSz="1218804">
              <a:buFont typeface="Arial" panose="020B0604020202020204" pitchFamily="34" charset="0"/>
              <a:buChar char="•"/>
            </a:pPr>
            <a:r>
              <a:rPr lang="es-CR" sz="2667" dirty="0">
                <a:solidFill>
                  <a:schemeClr val="bg1"/>
                </a:solidFill>
                <a:latin typeface="Century Gothic" panose="020B0502020202020204" pitchFamily="34" charset="0"/>
              </a:rPr>
              <a:t>Múltiples formas de acción y de expresión.</a:t>
            </a:r>
          </a:p>
          <a:p>
            <a:pPr marL="457189" indent="-457189" algn="ctr" defTabSz="1218804">
              <a:buFont typeface="Arial" panose="020B0604020202020204" pitchFamily="34" charset="0"/>
              <a:buChar char="•"/>
            </a:pPr>
            <a:endParaRPr lang="es-CR" sz="2667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189" indent="-457189" algn="ctr" defTabSz="1218804">
              <a:buFont typeface="Arial" panose="020B0604020202020204" pitchFamily="34" charset="0"/>
              <a:buChar char="•"/>
            </a:pPr>
            <a:r>
              <a:rPr lang="es-CR" sz="2667" dirty="0">
                <a:solidFill>
                  <a:schemeClr val="bg1"/>
                </a:solidFill>
                <a:latin typeface="Century Gothic" panose="020B0502020202020204" pitchFamily="34" charset="0"/>
              </a:rPr>
              <a:t>Múltiples formas de representación.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A59312-3FDD-0549-ABB3-2446E211C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37" y="1398248"/>
            <a:ext cx="7094329" cy="3979747"/>
          </a:xfrm>
          <a:prstGeom prst="round2DiagRect">
            <a:avLst>
              <a:gd name="adj1" fmla="val 16667"/>
              <a:gd name="adj2" fmla="val 0"/>
            </a:avLst>
          </a:prstGeom>
          <a:blipFill>
            <a:blip r:embed="rId2"/>
            <a:stretch>
              <a:fillRect/>
            </a:stretch>
          </a:blip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22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2D3B7E-4453-064B-9EC8-B16FBB04EA01}"/>
              </a:ext>
            </a:extLst>
          </p:cNvPr>
          <p:cNvSpPr txBox="1">
            <a:spLocks/>
          </p:cNvSpPr>
          <p:nvPr/>
        </p:nvSpPr>
        <p:spPr>
          <a:xfrm>
            <a:off x="836830" y="1093748"/>
            <a:ext cx="10518339" cy="104403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3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Transformación Curricular en el Nivel de Educación Preescolar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EFF2EF-5B7A-6F48-913E-64341238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1046" y="2137781"/>
            <a:ext cx="2578766" cy="326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F0EF795-C63B-0D44-9FDB-A7F3CDB8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283" y="2137781"/>
            <a:ext cx="2343672" cy="3033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67DFCE-8063-3349-A073-E097A033B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780" y="2220986"/>
            <a:ext cx="3618213" cy="34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F8EE61-F8E1-475C-835B-782E032EDB1A}"/>
              </a:ext>
            </a:extLst>
          </p:cNvPr>
          <p:cNvSpPr txBox="1"/>
          <p:nvPr/>
        </p:nvSpPr>
        <p:spPr>
          <a:xfrm>
            <a:off x="1508660" y="5856435"/>
            <a:ext cx="9174677" cy="783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CR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Las Orientaciones para la mediación pedagógica por habilidades presentan la vinculación de la Política Curricular con el Programa de Estudio de Educación Preescolar.</a:t>
            </a:r>
          </a:p>
        </p:txBody>
      </p:sp>
    </p:spTree>
    <p:extLst>
      <p:ext uri="{BB962C8B-B14F-4D97-AF65-F5344CB8AC3E}">
        <p14:creationId xmlns:p14="http://schemas.microsoft.com/office/powerpoint/2010/main" val="12205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7EE0B9-BA39-E964-9CD3-07418675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82" y="130629"/>
            <a:ext cx="10478348" cy="6640285"/>
          </a:xfrm>
          <a:prstGeom prst="rect">
            <a:avLst/>
          </a:prstGeom>
        </p:spPr>
      </p:pic>
      <p:grpSp>
        <p:nvGrpSpPr>
          <p:cNvPr id="37" name="Grupo 36">
            <a:extLst>
              <a:ext uri="{FF2B5EF4-FFF2-40B4-BE49-F238E27FC236}">
                <a16:creationId xmlns:a16="http://schemas.microsoft.com/office/drawing/2014/main" id="{F24A47AC-1AE7-FC4D-8F97-5CF3502BD973}"/>
              </a:ext>
            </a:extLst>
          </p:cNvPr>
          <p:cNvGrpSpPr/>
          <p:nvPr/>
        </p:nvGrpSpPr>
        <p:grpSpPr>
          <a:xfrm>
            <a:off x="4283677" y="682187"/>
            <a:ext cx="5683567" cy="5781624"/>
            <a:chOff x="3992282" y="331876"/>
            <a:chExt cx="4262675" cy="4336219"/>
          </a:xfrm>
        </p:grpSpPr>
        <p:sp>
          <p:nvSpPr>
            <p:cNvPr id="13" name="Flecha: hacia la izquierda 5">
              <a:extLst>
                <a:ext uri="{FF2B5EF4-FFF2-40B4-BE49-F238E27FC236}">
                  <a16:creationId xmlns:a16="http://schemas.microsoft.com/office/drawing/2014/main" id="{03247FB2-6F65-7546-9261-D0B2FE93A1FE}"/>
                </a:ext>
              </a:extLst>
            </p:cNvPr>
            <p:cNvSpPr/>
            <p:nvPr/>
          </p:nvSpPr>
          <p:spPr>
            <a:xfrm rot="16200000">
              <a:off x="6925620" y="514513"/>
              <a:ext cx="723784" cy="358510"/>
            </a:xfrm>
            <a:prstGeom prst="leftArrow">
              <a:avLst/>
            </a:prstGeom>
            <a:solidFill>
              <a:srgbClr val="FC5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2400" dirty="0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02D325EF-1A64-A54E-A9FA-3C1F1B958910}"/>
                </a:ext>
              </a:extLst>
            </p:cNvPr>
            <p:cNvGrpSpPr/>
            <p:nvPr/>
          </p:nvGrpSpPr>
          <p:grpSpPr>
            <a:xfrm>
              <a:off x="3992282" y="924095"/>
              <a:ext cx="4262675" cy="3744000"/>
              <a:chOff x="3992282" y="924095"/>
              <a:chExt cx="4262675" cy="3744000"/>
            </a:xfrm>
          </p:grpSpPr>
          <p:pic>
            <p:nvPicPr>
              <p:cNvPr id="30" name="Imagen 29" descr="Imagen que contiene dibujo, reloj&#10;&#10;Descripción generada automáticamente">
                <a:extLst>
                  <a:ext uri="{FF2B5EF4-FFF2-40B4-BE49-F238E27FC236}">
                    <a16:creationId xmlns:a16="http://schemas.microsoft.com/office/drawing/2014/main" id="{1098B623-EBA4-5746-93B3-9D208E89C5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2282" y="924095"/>
                <a:ext cx="4262675" cy="3744000"/>
              </a:xfrm>
              <a:prstGeom prst="rect">
                <a:avLst/>
              </a:prstGeom>
            </p:spPr>
          </p:pic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B6C98AB8-6CFF-AC4F-BABB-FA5638A482C8}"/>
                  </a:ext>
                </a:extLst>
              </p:cNvPr>
              <p:cNvSpPr/>
              <p:nvPr/>
            </p:nvSpPr>
            <p:spPr>
              <a:xfrm>
                <a:off x="4529784" y="1691827"/>
                <a:ext cx="3262957" cy="237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s-CR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Responden a los indicadores de la habilidad, al contenido conceptual y a los indicadores del aprendizaje esperado.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s-CR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Son graduales (simple a lo complejo) y secuenciales (se relacionan una con otra).</a:t>
                </a:r>
              </a:p>
              <a:p>
                <a:pPr marL="380990" indent="-380990">
                  <a:buFont typeface="Arial" panose="020B0604020202020204" pitchFamily="34" charset="0"/>
                  <a:buChar char="•"/>
                </a:pPr>
                <a:r>
                  <a:rPr lang="es-CR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Se redactan en función del niño(a).</a:t>
                </a:r>
              </a:p>
            </p:txBody>
          </p:sp>
        </p:grp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C71074CE-7355-9343-8344-3CA367967FFA}"/>
              </a:ext>
            </a:extLst>
          </p:cNvPr>
          <p:cNvGrpSpPr/>
          <p:nvPr/>
        </p:nvGrpSpPr>
        <p:grpSpPr>
          <a:xfrm>
            <a:off x="1584218" y="703795"/>
            <a:ext cx="2475676" cy="5847103"/>
            <a:chOff x="1899553" y="444277"/>
            <a:chExt cx="1856757" cy="4385327"/>
          </a:xfrm>
        </p:grpSpPr>
        <p:sp>
          <p:nvSpPr>
            <p:cNvPr id="12" name="Flecha: hacia la izquierda 5">
              <a:extLst>
                <a:ext uri="{FF2B5EF4-FFF2-40B4-BE49-F238E27FC236}">
                  <a16:creationId xmlns:a16="http://schemas.microsoft.com/office/drawing/2014/main" id="{74E42978-E8B8-8D4B-AE28-6CC6822E2A03}"/>
                </a:ext>
              </a:extLst>
            </p:cNvPr>
            <p:cNvSpPr/>
            <p:nvPr/>
          </p:nvSpPr>
          <p:spPr>
            <a:xfrm rot="16200000">
              <a:off x="2451624" y="626914"/>
              <a:ext cx="723784" cy="358510"/>
            </a:xfrm>
            <a:prstGeom prst="leftArrow">
              <a:avLst/>
            </a:prstGeom>
            <a:solidFill>
              <a:srgbClr val="FC55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2400" dirty="0"/>
            </a:p>
          </p:txBody>
        </p:sp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812D730D-E862-6743-9E9A-A0B92B706F76}"/>
                </a:ext>
              </a:extLst>
            </p:cNvPr>
            <p:cNvGrpSpPr/>
            <p:nvPr/>
          </p:nvGrpSpPr>
          <p:grpSpPr>
            <a:xfrm>
              <a:off x="1899553" y="1085604"/>
              <a:ext cx="1856757" cy="3744000"/>
              <a:chOff x="1899553" y="1085604"/>
              <a:chExt cx="1856757" cy="3744000"/>
            </a:xfrm>
          </p:grpSpPr>
          <p:pic>
            <p:nvPicPr>
              <p:cNvPr id="26" name="Imagen 25" descr="Imagen que contiene reloj, dibujo&#10;&#10;Descripción generada automáticamente">
                <a:extLst>
                  <a:ext uri="{FF2B5EF4-FFF2-40B4-BE49-F238E27FC236}">
                    <a16:creationId xmlns:a16="http://schemas.microsoft.com/office/drawing/2014/main" id="{65AADC49-8BC9-4243-B997-8041C46549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9553" y="1085604"/>
                <a:ext cx="1856757" cy="3744000"/>
              </a:xfrm>
              <a:prstGeom prst="rect">
                <a:avLst/>
              </a:prstGeom>
            </p:spPr>
          </p:pic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59AD6A9E-D727-0742-BE8A-A7D2AFFF7D98}"/>
                  </a:ext>
                </a:extLst>
              </p:cNvPr>
              <p:cNvSpPr/>
              <p:nvPr/>
            </p:nvSpPr>
            <p:spPr>
              <a:xfrm>
                <a:off x="2079600" y="1703662"/>
                <a:ext cx="1467833" cy="23775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CR" sz="2000" b="1" dirty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Se trabaja la habilidad completa con el contenido en su totalidad,  (tres niveles del Programa de Estudio)</a:t>
                </a:r>
              </a:p>
              <a:p>
                <a:endParaRPr lang="es-CR" sz="2000" b="1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76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94CA-92A2-9247-BB3A-AAFC9627CD56}"/>
              </a:ext>
            </a:extLst>
          </p:cNvPr>
          <p:cNvSpPr txBox="1">
            <a:spLocks/>
          </p:cNvSpPr>
          <p:nvPr/>
        </p:nvSpPr>
        <p:spPr>
          <a:xfrm>
            <a:off x="2014316" y="498754"/>
            <a:ext cx="8255241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500" dirty="0">
                <a:solidFill>
                  <a:srgbClr val="0070C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EL </a:t>
            </a:r>
            <a:r>
              <a:rPr lang="en-IN" sz="2500" b="1" dirty="0">
                <a:solidFill>
                  <a:srgbClr val="0070C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APRENDIZAJE ESPERADO </a:t>
            </a:r>
            <a:r>
              <a:rPr lang="en-IN" sz="2500" dirty="0">
                <a:solidFill>
                  <a:srgbClr val="0070C0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ES EL RESULTADO DE LA VINCULACIÓN DEL CONTENIDO CURRICULAR EN SU TOTALIDAD CON CADA UNO DE LOS INDICADORES DE LA HABILIDAD SELECCIONADA.</a:t>
            </a:r>
            <a:endParaRPr lang="en-IN" sz="2500" dirty="0">
              <a:solidFill>
                <a:srgbClr val="0070C0"/>
              </a:solidFill>
              <a:highlight>
                <a:srgbClr val="000080"/>
              </a:highlight>
              <a:latin typeface="Century Gothic" panose="020B0502020202020204" pitchFamily="34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A11043F-E2A0-C446-B6EC-A6303BB23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85" y="2129116"/>
            <a:ext cx="10927830" cy="424122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4246CAC-B45E-BB47-976F-28D539D699C9}"/>
              </a:ext>
            </a:extLst>
          </p:cNvPr>
          <p:cNvSpPr txBox="1">
            <a:spLocks/>
          </p:cNvSpPr>
          <p:nvPr/>
        </p:nvSpPr>
        <p:spPr>
          <a:xfrm>
            <a:off x="2223755" y="3950369"/>
            <a:ext cx="1869273" cy="598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dirty="0">
                <a:solidFill>
                  <a:srgbClr val="093E6B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 NIVEL</a:t>
            </a:r>
            <a:endParaRPr lang="en-IN" sz="4000" dirty="0">
              <a:solidFill>
                <a:srgbClr val="093E6B"/>
              </a:solidFill>
              <a:highlight>
                <a:srgbClr val="000080"/>
              </a:highlight>
              <a:latin typeface="Century Gothic" panose="020B0502020202020204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C6E8ACF-70C4-3D4F-8460-91EA631E3994}"/>
              </a:ext>
            </a:extLst>
          </p:cNvPr>
          <p:cNvSpPr txBox="1">
            <a:spLocks/>
          </p:cNvSpPr>
          <p:nvPr/>
        </p:nvSpPr>
        <p:spPr>
          <a:xfrm>
            <a:off x="5125657" y="3950369"/>
            <a:ext cx="2032560" cy="598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dirty="0">
                <a:solidFill>
                  <a:srgbClr val="093E6B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II NIVEL</a:t>
            </a:r>
            <a:endParaRPr lang="en-IN" sz="4000" dirty="0">
              <a:solidFill>
                <a:srgbClr val="093E6B"/>
              </a:solidFill>
              <a:highlight>
                <a:srgbClr val="000080"/>
              </a:highlight>
              <a:latin typeface="Century Gothic" panose="020B0502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A8EE6AA-C31E-2E41-9F53-CA42BCC509AC}"/>
              </a:ext>
            </a:extLst>
          </p:cNvPr>
          <p:cNvSpPr txBox="1">
            <a:spLocks/>
          </p:cNvSpPr>
          <p:nvPr/>
        </p:nvSpPr>
        <p:spPr>
          <a:xfrm>
            <a:off x="8129541" y="3950369"/>
            <a:ext cx="2032560" cy="598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4000" dirty="0">
                <a:solidFill>
                  <a:srgbClr val="093E6B"/>
                </a:solidFill>
                <a:latin typeface="Century Gothic" panose="020B0502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III NIVEL</a:t>
            </a:r>
            <a:endParaRPr lang="en-IN" sz="4000" dirty="0">
              <a:solidFill>
                <a:srgbClr val="093E6B"/>
              </a:solidFill>
              <a:highlight>
                <a:srgbClr val="000080"/>
              </a:highligh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6564" y="1132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R" sz="4000" b="1" dirty="0">
                <a:solidFill>
                  <a:schemeClr val="accent5">
                    <a:lumMod val="75000"/>
                  </a:schemeClr>
                </a:solidFill>
              </a:rPr>
              <a:t>Estrategias de flexibilización curricular </a:t>
            </a:r>
          </a:p>
        </p:txBody>
      </p:sp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8809440"/>
              </p:ext>
            </p:extLst>
          </p:nvPr>
        </p:nvGraphicFramePr>
        <p:xfrm>
          <a:off x="115910" y="746975"/>
          <a:ext cx="12170535" cy="6287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echa: hacia la izquierda 5">
            <a:extLst>
              <a:ext uri="{FF2B5EF4-FFF2-40B4-BE49-F238E27FC236}">
                <a16:creationId xmlns:a16="http://schemas.microsoft.com/office/drawing/2014/main" id="{A18833FA-4389-4843-816A-24C105E2A248}"/>
              </a:ext>
            </a:extLst>
          </p:cNvPr>
          <p:cNvSpPr/>
          <p:nvPr/>
        </p:nvSpPr>
        <p:spPr>
          <a:xfrm rot="16200000">
            <a:off x="813048" y="1413349"/>
            <a:ext cx="965045" cy="478013"/>
          </a:xfrm>
          <a:prstGeom prst="leftArrow">
            <a:avLst/>
          </a:prstGeom>
          <a:solidFill>
            <a:srgbClr val="FC55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 sz="2400" dirty="0"/>
          </a:p>
        </p:txBody>
      </p:sp>
    </p:spTree>
    <p:extLst>
      <p:ext uri="{BB962C8B-B14F-4D97-AF65-F5344CB8AC3E}">
        <p14:creationId xmlns:p14="http://schemas.microsoft.com/office/powerpoint/2010/main" val="161671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787" y="453059"/>
            <a:ext cx="5686425" cy="39243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43225" y="4872038"/>
            <a:ext cx="644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4000" dirty="0">
                <a:solidFill>
                  <a:schemeClr val="accent5">
                    <a:lumMod val="75000"/>
                  </a:schemeClr>
                </a:solidFill>
              </a:rPr>
              <a:t>Enriquecimiento Curricular</a:t>
            </a:r>
          </a:p>
        </p:txBody>
      </p:sp>
    </p:spTree>
    <p:extLst>
      <p:ext uri="{BB962C8B-B14F-4D97-AF65-F5344CB8AC3E}">
        <p14:creationId xmlns:p14="http://schemas.microsoft.com/office/powerpoint/2010/main" val="1281333605"/>
      </p:ext>
    </p:extLst>
  </p:cSld>
  <p:clrMapOvr>
    <a:masterClrMapping/>
  </p:clrMapOvr>
</p:sld>
</file>

<file path=ppt/theme/theme1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ales Process Infographics by Slidesgo">
  <a:themeElements>
    <a:clrScheme name="Simple Light">
      <a:dk1>
        <a:srgbClr val="191919"/>
      </a:dk1>
      <a:lt1>
        <a:srgbClr val="FFFFFF"/>
      </a:lt1>
      <a:dk2>
        <a:srgbClr val="4F53FF"/>
      </a:dk2>
      <a:lt2>
        <a:srgbClr val="FE766A"/>
      </a:lt2>
      <a:accent1>
        <a:srgbClr val="6F7CFF"/>
      </a:accent1>
      <a:accent2>
        <a:srgbClr val="88ADFA"/>
      </a:accent2>
      <a:accent3>
        <a:srgbClr val="C7DAFF"/>
      </a:accent3>
      <a:accent4>
        <a:srgbClr val="FF8F88"/>
      </a:accent4>
      <a:accent5>
        <a:srgbClr val="FCABA7"/>
      </a:accent5>
      <a:accent6>
        <a:srgbClr val="EEEEED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db86f3c-2d89-42a8-983d-016708714012" xsi:nil="true"/>
    <lcf76f155ced4ddcb4097134ff3c332f xmlns="5db86f3c-2d89-42a8-983d-016708714012">
      <Terms xmlns="http://schemas.microsoft.com/office/infopath/2007/PartnerControls"/>
    </lcf76f155ced4ddcb4097134ff3c332f>
    <TaxCatchAll xmlns="600f1c6d-1ccf-40a4-bf52-80c17397e2c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3D934A13A8DDF4AAD79819AB726777E" ma:contentTypeVersion="18" ma:contentTypeDescription="Crear nuevo documento." ma:contentTypeScope="" ma:versionID="41fb7dc0a3938294236b423ab37eb3d2">
  <xsd:schema xmlns:xsd="http://www.w3.org/2001/XMLSchema" xmlns:xs="http://www.w3.org/2001/XMLSchema" xmlns:p="http://schemas.microsoft.com/office/2006/metadata/properties" xmlns:ns2="5db86f3c-2d89-42a8-983d-016708714012" xmlns:ns3="600f1c6d-1ccf-40a4-bf52-80c17397e2cb" targetNamespace="http://schemas.microsoft.com/office/2006/metadata/properties" ma:root="true" ma:fieldsID="080415f4c4f264f305c1e48d15362a2b" ns2:_="" ns3:_="">
    <xsd:import namespace="5db86f3c-2d89-42a8-983d-016708714012"/>
    <xsd:import namespace="600f1c6d-1ccf-40a4-bf52-80c17397e2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b86f3c-2d89-42a8-983d-0167087140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f8a094f3-5355-4f18-8742-8f039f4031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0f1c6d-1ccf-40a4-bf52-80c17397e2c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8687296-c7b1-455e-834a-b4d0d2af2f5b}" ma:internalName="TaxCatchAll" ma:showField="CatchAllData" ma:web="600f1c6d-1ccf-40a4-bf52-80c17397e2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A7510E-7812-41C1-9EDC-C4C24E0FF139}">
  <ds:schemaRefs>
    <ds:schemaRef ds:uri="http://schemas.microsoft.com/office/2006/metadata/properties"/>
    <ds:schemaRef ds:uri="http://schemas.microsoft.com/office/infopath/2007/PartnerControls"/>
    <ds:schemaRef ds:uri="6392eff7-c6cc-4045-8c91-98a98a7a5388"/>
    <ds:schemaRef ds:uri="185a14a2-7e33-4ef7-977c-1ba12ab82472"/>
    <ds:schemaRef ds:uri="b510ad71-0aba-4efe-9645-66724c2a5cf8"/>
  </ds:schemaRefs>
</ds:datastoreItem>
</file>

<file path=customXml/itemProps2.xml><?xml version="1.0" encoding="utf-8"?>
<ds:datastoreItem xmlns:ds="http://schemas.openxmlformats.org/officeDocument/2006/customXml" ds:itemID="{BCF6F932-501E-489E-A0DF-79B1B844A482}"/>
</file>

<file path=customXml/itemProps3.xml><?xml version="1.0" encoding="utf-8"?>
<ds:datastoreItem xmlns:ds="http://schemas.openxmlformats.org/officeDocument/2006/customXml" ds:itemID="{E6102852-8D02-4D1E-A8F4-2374FF3E7CD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1067</Words>
  <Application>Microsoft Office PowerPoint</Application>
  <PresentationFormat>Panorámica</PresentationFormat>
  <Paragraphs>122</Paragraphs>
  <Slides>25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1_Diseño personalizado</vt:lpstr>
      <vt:lpstr>Tema de Office</vt:lpstr>
      <vt:lpstr>1_Tema de Office</vt:lpstr>
      <vt:lpstr>2_Tema de Office</vt:lpstr>
      <vt:lpstr>Sales Process Infographics by Slidesgo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Estrategias de flexibilización curricular </vt:lpstr>
      <vt:lpstr>Presentación de PowerPoint</vt:lpstr>
      <vt:lpstr>Presentación de PowerPoint</vt:lpstr>
      <vt:lpstr>Presentación de PowerPoint</vt:lpstr>
      <vt:lpstr>Estrategias de flexibilización curricular </vt:lpstr>
      <vt:lpstr>Presentación de PowerPoint</vt:lpstr>
      <vt:lpstr>Estrategias de flexibilización curricular </vt:lpstr>
      <vt:lpstr>Presentación de PowerPoint</vt:lpstr>
      <vt:lpstr>Estrategias de flexibilización curricular </vt:lpstr>
      <vt:lpstr>Presentación de PowerPoint</vt:lpstr>
      <vt:lpstr>Presentación de PowerPoint</vt:lpstr>
      <vt:lpstr>Otros recursos que pueden utilizar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Rocio Chaves Leon</dc:creator>
  <cp:lastModifiedBy>Johanna Coto Jiménez</cp:lastModifiedBy>
  <cp:revision>73</cp:revision>
  <dcterms:created xsi:type="dcterms:W3CDTF">2020-04-17T07:40:09Z</dcterms:created>
  <dcterms:modified xsi:type="dcterms:W3CDTF">2024-08-26T20:51:32Z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0x01010053D934A13A8DDF4AAD79819AB726777E</vt:lpwstr>
  </property>
  <property fmtid="{D5CDD505-2E9C-101B-9397-08002B2CF9AE}" pid="3" name="Order">
    <vt:lpwstr>94100.0000000000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</Properties>
</file>